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9" r:id="rId4"/>
    <p:sldId id="268" r:id="rId5"/>
    <p:sldId id="267" r:id="rId6"/>
    <p:sldId id="266" r:id="rId7"/>
    <p:sldId id="265" r:id="rId8"/>
    <p:sldId id="264" r:id="rId9"/>
    <p:sldId id="263" r:id="rId10"/>
    <p:sldId id="262" r:id="rId11"/>
    <p:sldId id="261" r:id="rId12"/>
    <p:sldId id="260" r:id="rId13"/>
    <p:sldId id="259" r:id="rId14"/>
    <p:sldId id="257" r:id="rId15"/>
    <p:sldId id="258" r:id="rId16"/>
    <p:sldId id="271" r:id="rId1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2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3685CD7E-7DFA-47F6-AC0D-DDBA0267C796}" type="datetimeFigureOut">
              <a:rPr lang="es-CL" smtClean="0"/>
              <a:t>11-03-2014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3FE940D-14AC-4CD1-BA49-6A0718318043}" type="slidenum">
              <a:rPr lang="es-CL" smtClean="0"/>
              <a:t>‹Nº›</a:t>
            </a:fld>
            <a:endParaRPr lang="es-CL"/>
          </a:p>
        </p:txBody>
      </p:sp>
    </p:spTree>
    <p:extLst>
      <p:ext uri="{BB962C8B-B14F-4D97-AF65-F5344CB8AC3E}">
        <p14:creationId xmlns:p14="http://schemas.microsoft.com/office/powerpoint/2010/main" val="40230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685CD7E-7DFA-47F6-AC0D-DDBA0267C796}" type="datetimeFigureOut">
              <a:rPr lang="es-CL" smtClean="0"/>
              <a:t>11-03-2014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3FE940D-14AC-4CD1-BA49-6A0718318043}" type="slidenum">
              <a:rPr lang="es-CL" smtClean="0"/>
              <a:t>‹Nº›</a:t>
            </a:fld>
            <a:endParaRPr lang="es-CL"/>
          </a:p>
        </p:txBody>
      </p:sp>
    </p:spTree>
    <p:extLst>
      <p:ext uri="{BB962C8B-B14F-4D97-AF65-F5344CB8AC3E}">
        <p14:creationId xmlns:p14="http://schemas.microsoft.com/office/powerpoint/2010/main" val="130994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685CD7E-7DFA-47F6-AC0D-DDBA0267C796}" type="datetimeFigureOut">
              <a:rPr lang="es-CL" smtClean="0"/>
              <a:t>11-03-2014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3FE940D-14AC-4CD1-BA49-6A0718318043}" type="slidenum">
              <a:rPr lang="es-CL" smtClean="0"/>
              <a:t>‹Nº›</a:t>
            </a:fld>
            <a:endParaRPr lang="es-CL"/>
          </a:p>
        </p:txBody>
      </p:sp>
    </p:spTree>
    <p:extLst>
      <p:ext uri="{BB962C8B-B14F-4D97-AF65-F5344CB8AC3E}">
        <p14:creationId xmlns:p14="http://schemas.microsoft.com/office/powerpoint/2010/main" val="60181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685CD7E-7DFA-47F6-AC0D-DDBA0267C796}" type="datetimeFigureOut">
              <a:rPr lang="es-CL" smtClean="0"/>
              <a:t>11-03-2014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3FE940D-14AC-4CD1-BA49-6A0718318043}" type="slidenum">
              <a:rPr lang="es-CL" smtClean="0"/>
              <a:t>‹Nº›</a:t>
            </a:fld>
            <a:endParaRPr lang="es-CL"/>
          </a:p>
        </p:txBody>
      </p:sp>
    </p:spTree>
    <p:extLst>
      <p:ext uri="{BB962C8B-B14F-4D97-AF65-F5344CB8AC3E}">
        <p14:creationId xmlns:p14="http://schemas.microsoft.com/office/powerpoint/2010/main" val="49264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685CD7E-7DFA-47F6-AC0D-DDBA0267C796}" type="datetimeFigureOut">
              <a:rPr lang="es-CL" smtClean="0"/>
              <a:t>11-03-2014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3FE940D-14AC-4CD1-BA49-6A0718318043}" type="slidenum">
              <a:rPr lang="es-CL" smtClean="0"/>
              <a:t>‹Nº›</a:t>
            </a:fld>
            <a:endParaRPr lang="es-CL"/>
          </a:p>
        </p:txBody>
      </p:sp>
    </p:spTree>
    <p:extLst>
      <p:ext uri="{BB962C8B-B14F-4D97-AF65-F5344CB8AC3E}">
        <p14:creationId xmlns:p14="http://schemas.microsoft.com/office/powerpoint/2010/main" val="142467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3685CD7E-7DFA-47F6-AC0D-DDBA0267C796}" type="datetimeFigureOut">
              <a:rPr lang="es-CL" smtClean="0"/>
              <a:t>11-03-2014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3FE940D-14AC-4CD1-BA49-6A0718318043}" type="slidenum">
              <a:rPr lang="es-CL" smtClean="0"/>
              <a:t>‹Nº›</a:t>
            </a:fld>
            <a:endParaRPr lang="es-CL"/>
          </a:p>
        </p:txBody>
      </p:sp>
    </p:spTree>
    <p:extLst>
      <p:ext uri="{BB962C8B-B14F-4D97-AF65-F5344CB8AC3E}">
        <p14:creationId xmlns:p14="http://schemas.microsoft.com/office/powerpoint/2010/main" val="4118755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3685CD7E-7DFA-47F6-AC0D-DDBA0267C796}" type="datetimeFigureOut">
              <a:rPr lang="es-CL" smtClean="0"/>
              <a:t>11-03-2014</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73FE940D-14AC-4CD1-BA49-6A0718318043}" type="slidenum">
              <a:rPr lang="es-CL" smtClean="0"/>
              <a:t>‹Nº›</a:t>
            </a:fld>
            <a:endParaRPr lang="es-CL"/>
          </a:p>
        </p:txBody>
      </p:sp>
    </p:spTree>
    <p:extLst>
      <p:ext uri="{BB962C8B-B14F-4D97-AF65-F5344CB8AC3E}">
        <p14:creationId xmlns:p14="http://schemas.microsoft.com/office/powerpoint/2010/main" val="82678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3685CD7E-7DFA-47F6-AC0D-DDBA0267C796}" type="datetimeFigureOut">
              <a:rPr lang="es-CL" smtClean="0"/>
              <a:t>11-03-2014</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73FE940D-14AC-4CD1-BA49-6A0718318043}" type="slidenum">
              <a:rPr lang="es-CL" smtClean="0"/>
              <a:t>‹Nº›</a:t>
            </a:fld>
            <a:endParaRPr lang="es-CL"/>
          </a:p>
        </p:txBody>
      </p:sp>
    </p:spTree>
    <p:extLst>
      <p:ext uri="{BB962C8B-B14F-4D97-AF65-F5344CB8AC3E}">
        <p14:creationId xmlns:p14="http://schemas.microsoft.com/office/powerpoint/2010/main" val="283165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685CD7E-7DFA-47F6-AC0D-DDBA0267C796}" type="datetimeFigureOut">
              <a:rPr lang="es-CL" smtClean="0"/>
              <a:t>11-03-2014</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73FE940D-14AC-4CD1-BA49-6A0718318043}" type="slidenum">
              <a:rPr lang="es-CL" smtClean="0"/>
              <a:t>‹Nº›</a:t>
            </a:fld>
            <a:endParaRPr lang="es-CL"/>
          </a:p>
        </p:txBody>
      </p:sp>
    </p:spTree>
    <p:extLst>
      <p:ext uri="{BB962C8B-B14F-4D97-AF65-F5344CB8AC3E}">
        <p14:creationId xmlns:p14="http://schemas.microsoft.com/office/powerpoint/2010/main" val="160625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685CD7E-7DFA-47F6-AC0D-DDBA0267C796}" type="datetimeFigureOut">
              <a:rPr lang="es-CL" smtClean="0"/>
              <a:t>11-03-2014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3FE940D-14AC-4CD1-BA49-6A0718318043}" type="slidenum">
              <a:rPr lang="es-CL" smtClean="0"/>
              <a:t>‹Nº›</a:t>
            </a:fld>
            <a:endParaRPr lang="es-CL"/>
          </a:p>
        </p:txBody>
      </p:sp>
    </p:spTree>
    <p:extLst>
      <p:ext uri="{BB962C8B-B14F-4D97-AF65-F5344CB8AC3E}">
        <p14:creationId xmlns:p14="http://schemas.microsoft.com/office/powerpoint/2010/main" val="128671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685CD7E-7DFA-47F6-AC0D-DDBA0267C796}" type="datetimeFigureOut">
              <a:rPr lang="es-CL" smtClean="0"/>
              <a:t>11-03-2014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3FE940D-14AC-4CD1-BA49-6A0718318043}" type="slidenum">
              <a:rPr lang="es-CL" smtClean="0"/>
              <a:t>‹Nº›</a:t>
            </a:fld>
            <a:endParaRPr lang="es-CL"/>
          </a:p>
        </p:txBody>
      </p:sp>
    </p:spTree>
    <p:extLst>
      <p:ext uri="{BB962C8B-B14F-4D97-AF65-F5344CB8AC3E}">
        <p14:creationId xmlns:p14="http://schemas.microsoft.com/office/powerpoint/2010/main" val="128833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5CD7E-7DFA-47F6-AC0D-DDBA0267C796}" type="datetimeFigureOut">
              <a:rPr lang="es-CL" smtClean="0"/>
              <a:t>11-03-2014</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E940D-14AC-4CD1-BA49-6A0718318043}" type="slidenum">
              <a:rPr lang="es-CL" smtClean="0"/>
              <a:t>‹Nº›</a:t>
            </a:fld>
            <a:endParaRPr lang="es-CL"/>
          </a:p>
        </p:txBody>
      </p:sp>
    </p:spTree>
    <p:extLst>
      <p:ext uri="{BB962C8B-B14F-4D97-AF65-F5344CB8AC3E}">
        <p14:creationId xmlns:p14="http://schemas.microsoft.com/office/powerpoint/2010/main" val="340417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aminando-con-jesus.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www.caminando-con-jesus.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21804" y="764704"/>
            <a:ext cx="7772400" cy="1830065"/>
          </a:xfrm>
          <a:solidFill>
            <a:schemeClr val="accent6">
              <a:lumMod val="40000"/>
              <a:lumOff val="60000"/>
            </a:schemeClr>
          </a:solidFill>
        </p:spPr>
        <p:txBody>
          <a:bodyPr>
            <a:normAutofit/>
          </a:bodyPr>
          <a:lstStyle/>
          <a:p>
            <a:r>
              <a:rPr lang="es-CL" dirty="0" smtClean="0"/>
              <a:t>Vía Crucis</a:t>
            </a:r>
            <a:br>
              <a:rPr lang="es-CL" dirty="0" smtClean="0"/>
            </a:br>
            <a:r>
              <a:rPr lang="es-CL" dirty="0" smtClean="0"/>
              <a:t>El Camino de la Cruz</a:t>
            </a:r>
            <a:r>
              <a:rPr lang="es-CL" dirty="0"/>
              <a:t/>
            </a:r>
            <a:br>
              <a:rPr lang="es-CL" dirty="0"/>
            </a:br>
            <a:endParaRPr lang="es-CL" sz="2000" dirty="0"/>
          </a:p>
        </p:txBody>
      </p:sp>
      <p:sp>
        <p:nvSpPr>
          <p:cNvPr id="3" name="2 Subtítulo"/>
          <p:cNvSpPr>
            <a:spLocks noGrp="1"/>
          </p:cNvSpPr>
          <p:nvPr>
            <p:ph type="subTitle" idx="1"/>
          </p:nvPr>
        </p:nvSpPr>
        <p:spPr>
          <a:xfrm>
            <a:off x="1187624" y="3717032"/>
            <a:ext cx="6840760" cy="2088232"/>
          </a:xfrm>
        </p:spPr>
        <p:txBody>
          <a:bodyPr>
            <a:normAutofit fontScale="55000" lnSpcReduction="20000"/>
          </a:bodyPr>
          <a:lstStyle/>
          <a:p>
            <a:pPr algn="just"/>
            <a:r>
              <a:rPr lang="es-CL" dirty="0" smtClean="0">
                <a:solidFill>
                  <a:schemeClr val="tx1"/>
                </a:solidFill>
              </a:rPr>
              <a:t>Habiéndose pronunciado la sentencia por la autoridad romana, la ejecutaron los soldados romanos. Tomando a Jesús, dice el Evangelista, volvieron a ultrajarle, y después de estos nuevos insultos, le arrancaron el manto de escarlata con que le habían cubierto, lo pusieron sus vestidos, y cargando la cruz en sus hombros, le llevaron al Calvario. “Y él cargando con su cruz, salió hacia el lugar llamado Calvario, que en hebreo se llama Gólgota, y allí le crucificaron y con él a otros dos, uno a cada lado, y Jesús en medio”.  (Juan 19, 17-18</a:t>
            </a:r>
            <a:endParaRPr lang="es-CL" dirty="0">
              <a:solidFill>
                <a:schemeClr val="tx1"/>
              </a:solidFill>
            </a:endParaRPr>
          </a:p>
        </p:txBody>
      </p:sp>
      <p:sp>
        <p:nvSpPr>
          <p:cNvPr id="4" name="3 Rectángulo"/>
          <p:cNvSpPr/>
          <p:nvPr/>
        </p:nvSpPr>
        <p:spPr>
          <a:xfrm>
            <a:off x="1264635" y="2852936"/>
            <a:ext cx="6696744" cy="646331"/>
          </a:xfrm>
          <a:prstGeom prst="rect">
            <a:avLst/>
          </a:prstGeom>
        </p:spPr>
        <p:txBody>
          <a:bodyPr wrap="square">
            <a:spAutoFit/>
          </a:bodyPr>
          <a:lstStyle/>
          <a:p>
            <a:pPr algn="ctr"/>
            <a:r>
              <a:rPr lang="es-CL" dirty="0" smtClean="0"/>
              <a:t>“El que no lleve su cruz y venga en pos de mí, no puede ser discípulo mío”. (Lucas 14,17)</a:t>
            </a:r>
            <a:endParaRPr lang="es-CL" dirty="0"/>
          </a:p>
        </p:txBody>
      </p:sp>
      <p:sp>
        <p:nvSpPr>
          <p:cNvPr id="5" name="4 Rectángulo"/>
          <p:cNvSpPr/>
          <p:nvPr/>
        </p:nvSpPr>
        <p:spPr>
          <a:xfrm>
            <a:off x="1264635" y="5733256"/>
            <a:ext cx="6696744" cy="923330"/>
          </a:xfrm>
          <a:prstGeom prst="rect">
            <a:avLst/>
          </a:prstGeom>
        </p:spPr>
        <p:txBody>
          <a:bodyPr wrap="square">
            <a:spAutoFit/>
          </a:bodyPr>
          <a:lstStyle/>
          <a:p>
            <a:pPr algn="ctr"/>
            <a:r>
              <a:rPr lang="es-CL" b="1" dirty="0" smtClean="0"/>
              <a:t>Pedro Sergio Antonio Donoso Brant</a:t>
            </a:r>
          </a:p>
          <a:p>
            <a:pPr algn="ctr"/>
            <a:r>
              <a:rPr lang="es-CL" dirty="0" smtClean="0">
                <a:hlinkClick r:id="rId2"/>
              </a:rPr>
              <a:t>www.caminando-con-jesus.org</a:t>
            </a:r>
            <a:endParaRPr lang="es-CL" dirty="0" smtClean="0"/>
          </a:p>
          <a:p>
            <a:pPr algn="ctr"/>
            <a:endParaRPr lang="es-CL" dirty="0"/>
          </a:p>
        </p:txBody>
      </p:sp>
    </p:spTree>
    <p:extLst>
      <p:ext uri="{BB962C8B-B14F-4D97-AF65-F5344CB8AC3E}">
        <p14:creationId xmlns:p14="http://schemas.microsoft.com/office/powerpoint/2010/main" val="981113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9560" y="548680"/>
            <a:ext cx="3008313" cy="864096"/>
          </a:xfrm>
          <a:solidFill>
            <a:schemeClr val="accent6">
              <a:lumMod val="40000"/>
              <a:lumOff val="60000"/>
            </a:schemeClr>
          </a:solidFill>
        </p:spPr>
        <p:txBody>
          <a:bodyPr>
            <a:normAutofit fontScale="90000"/>
          </a:bodyPr>
          <a:lstStyle/>
          <a:p>
            <a:pPr algn="ctr"/>
            <a:r>
              <a:rPr lang="es-CL" dirty="0"/>
              <a:t>NOVENA ESTACIÓN</a:t>
            </a:r>
            <a:br>
              <a:rPr lang="es-CL" dirty="0"/>
            </a:br>
            <a:r>
              <a:rPr lang="es-CL" dirty="0"/>
              <a:t>Jesús cae por tercera vez con la </a:t>
            </a:r>
            <a:r>
              <a:rPr lang="es-CL" dirty="0" smtClean="0"/>
              <a:t>cruz.</a:t>
            </a:r>
            <a:endParaRPr lang="es-CL" dirty="0"/>
          </a:p>
        </p:txBody>
      </p:sp>
      <p:sp>
        <p:nvSpPr>
          <p:cNvPr id="3" name="2 Marcador de contenido"/>
          <p:cNvSpPr>
            <a:spLocks noGrp="1"/>
          </p:cNvSpPr>
          <p:nvPr>
            <p:ph idx="1"/>
          </p:nvPr>
        </p:nvSpPr>
        <p:spPr>
          <a:xfrm>
            <a:off x="3608852" y="343990"/>
            <a:ext cx="5111750" cy="5217241"/>
          </a:xfrm>
        </p:spPr>
        <p:txBody>
          <a:bodyPr>
            <a:normAutofit/>
          </a:bodyPr>
          <a:lstStyle/>
          <a:p>
            <a:pPr algn="just"/>
            <a:endParaRPr lang="es-CL" sz="1800" b="1" dirty="0" smtClean="0">
              <a:latin typeface="+mj-lt"/>
            </a:endParaRPr>
          </a:p>
          <a:p>
            <a:pPr algn="just"/>
            <a:r>
              <a:rPr lang="es-CL" sz="1800" dirty="0" smtClean="0"/>
              <a:t>Es la tercera caída de Jesucristo, la debilidad y excesiva crueldad de los verdugos le está pesando, ellos querían hacerle apresurar el paso, cuando apenas le quedaba aliento para moverse.</a:t>
            </a:r>
          </a:p>
          <a:p>
            <a:pPr algn="just"/>
            <a:r>
              <a:rPr lang="es-CL" sz="1800" dirty="0" smtClean="0"/>
              <a:t>La </a:t>
            </a:r>
            <a:r>
              <a:rPr lang="es-CL" sz="1800" dirty="0"/>
              <a:t>tercera caída marcó el último paso de Jesús por el suelo de la ingrata ciudad. Quiso Jesús caer tres veces, como Pedro el Jefe de su Iglesia, para expiar nuestras multiplicadas caídas, y para enseñarnos a levantarnos, y a llevar con valor nuestra cruz.  </a:t>
            </a:r>
            <a:r>
              <a:rPr lang="es-CL" sz="1800" dirty="0" smtClean="0"/>
              <a:t> </a:t>
            </a:r>
            <a:endParaRPr lang="es-CL" sz="1800" dirty="0"/>
          </a:p>
          <a:p>
            <a:pPr algn="just"/>
            <a:r>
              <a:rPr lang="es-CL" sz="1800" dirty="0" smtClean="0"/>
              <a:t>Amado </a:t>
            </a:r>
            <a:r>
              <a:rPr lang="es-CL" sz="1800" dirty="0"/>
              <a:t>Jesús, así como por esta debilidad física que quisisteis padecer en tu camino al Calvario, dame esa fortaleza necesaria para vencer los tropiezo que encuentro en mi camino, para llegar con el mismo amor que llegaste a la cruz por nosotros. Amén.</a:t>
            </a:r>
          </a:p>
        </p:txBody>
      </p:sp>
      <p:sp>
        <p:nvSpPr>
          <p:cNvPr id="4" name="3 Marcador de texto"/>
          <p:cNvSpPr>
            <a:spLocks noGrp="1"/>
          </p:cNvSpPr>
          <p:nvPr>
            <p:ph type="body" sz="half" idx="2"/>
          </p:nvPr>
        </p:nvSpPr>
        <p:spPr>
          <a:xfrm>
            <a:off x="827583" y="2348880"/>
            <a:ext cx="2376265" cy="3777283"/>
          </a:xfrm>
        </p:spPr>
        <p:txBody>
          <a:bodyPr/>
          <a:lstStyle/>
          <a:p>
            <a:pPr algn="ctr"/>
            <a:endParaRPr lang="es-CL" dirty="0"/>
          </a:p>
        </p:txBody>
      </p:sp>
      <p:sp>
        <p:nvSpPr>
          <p:cNvPr id="6" name="1 Título"/>
          <p:cNvSpPr txBox="1">
            <a:spLocks/>
          </p:cNvSpPr>
          <p:nvPr/>
        </p:nvSpPr>
        <p:spPr>
          <a:xfrm>
            <a:off x="619944" y="1273999"/>
            <a:ext cx="3231976" cy="936104"/>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dirty="0" smtClean="0"/>
              <a:t>V. Te adoramos, Cristo, y te bendecimos. </a:t>
            </a:r>
          </a:p>
          <a:p>
            <a:pPr algn="ctr"/>
            <a:r>
              <a:rPr lang="es-CL" dirty="0" smtClean="0"/>
              <a:t>R. Porque con tu Santa Cruz redimiste al mundo.</a:t>
            </a:r>
            <a:br>
              <a:rPr lang="es-CL" dirty="0" smtClean="0"/>
            </a:br>
            <a:endParaRPr lang="es-CL" dirty="0"/>
          </a:p>
        </p:txBody>
      </p:sp>
      <p:sp>
        <p:nvSpPr>
          <p:cNvPr id="8" name="1 Título"/>
          <p:cNvSpPr txBox="1">
            <a:spLocks/>
          </p:cNvSpPr>
          <p:nvPr/>
        </p:nvSpPr>
        <p:spPr>
          <a:xfrm>
            <a:off x="3851920" y="5585302"/>
            <a:ext cx="4752528" cy="468052"/>
          </a:xfrm>
          <a:prstGeom prst="rect">
            <a:avLst/>
          </a:prstGeom>
          <a:solidFill>
            <a:schemeClr val="accent6">
              <a:lumMod val="40000"/>
              <a:lumOff val="60000"/>
            </a:schemeClr>
          </a:solidFill>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i="1" dirty="0" smtClean="0"/>
              <a:t>Padrenuestro, un Avemaría y un Gloria.</a:t>
            </a:r>
            <a:endParaRPr lang="es-CL" i="1" dirty="0"/>
          </a:p>
        </p:txBody>
      </p:sp>
      <p:pic>
        <p:nvPicPr>
          <p:cNvPr id="7170" name="Picture 2" descr="D:\MIS PROG ESP TOSHIBA\0 RESPALDO Y ARCHIVOS WEB\PAGINA WEB CAMINANDO CON JESUS\viacrucis\VIA CRUCIS_archivos\image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44" y="2210103"/>
            <a:ext cx="2681511" cy="380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771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9560" y="548680"/>
            <a:ext cx="3008313" cy="864096"/>
          </a:xfrm>
          <a:solidFill>
            <a:schemeClr val="accent6">
              <a:lumMod val="40000"/>
              <a:lumOff val="60000"/>
            </a:schemeClr>
          </a:solidFill>
        </p:spPr>
        <p:txBody>
          <a:bodyPr>
            <a:normAutofit fontScale="90000"/>
          </a:bodyPr>
          <a:lstStyle/>
          <a:p>
            <a:pPr algn="ctr"/>
            <a:r>
              <a:rPr lang="es-CL" dirty="0"/>
              <a:t>DÉCIMA ESTACIÓN</a:t>
            </a:r>
            <a:br>
              <a:rPr lang="es-CL" dirty="0"/>
            </a:br>
            <a:r>
              <a:rPr lang="es-CL" dirty="0"/>
              <a:t>Jesús es despojado de sus vestiduras</a:t>
            </a:r>
          </a:p>
        </p:txBody>
      </p:sp>
      <p:sp>
        <p:nvSpPr>
          <p:cNvPr id="3" name="2 Marcador de contenido"/>
          <p:cNvSpPr>
            <a:spLocks noGrp="1"/>
          </p:cNvSpPr>
          <p:nvPr>
            <p:ph idx="1"/>
          </p:nvPr>
        </p:nvSpPr>
        <p:spPr>
          <a:xfrm>
            <a:off x="3672309" y="576326"/>
            <a:ext cx="5111750" cy="5217241"/>
          </a:xfrm>
        </p:spPr>
        <p:txBody>
          <a:bodyPr>
            <a:normAutofit/>
          </a:bodyPr>
          <a:lstStyle/>
          <a:p>
            <a:pPr algn="just"/>
            <a:endParaRPr lang="es-CL" sz="1800" b="1" dirty="0" smtClean="0">
              <a:latin typeface="+mj-lt"/>
            </a:endParaRPr>
          </a:p>
          <a:p>
            <a:pPr algn="just"/>
            <a:r>
              <a:rPr lang="es-CL" sz="1800" dirty="0"/>
              <a:t>“Se repartieron sus vestidos, echando a suertes. Y se quedaron sentados allí para custodiarle”. (Mateo 27, 35-36)</a:t>
            </a:r>
          </a:p>
          <a:p>
            <a:pPr algn="just"/>
            <a:r>
              <a:rPr lang="es-CL" sz="1800" dirty="0"/>
              <a:t>Jesus es despojado de sus vestiduras por los verdugos, no es fácil, la túnica está adherida a las heridas producto de los azotes, por lo que le arrancaran también con ella la piel. </a:t>
            </a:r>
            <a:r>
              <a:rPr lang="es-CL" sz="1800" dirty="0" smtClean="0"/>
              <a:t>“</a:t>
            </a:r>
            <a:r>
              <a:rPr lang="es-CL" sz="1800" dirty="0"/>
              <a:t>Puedo contar todos mis huesos; ellos me observan y me miran, se reparten entre sí mis vestiduras y se sortean mi túnica.  (Salmos  22, 18-19)</a:t>
            </a:r>
          </a:p>
          <a:p>
            <a:pPr algn="just"/>
            <a:r>
              <a:rPr lang="es-CL" sz="1800" dirty="0"/>
              <a:t>Amado Jesús, me compadezco de tu sagrado cuerpo. Por ese mismo dolor, ayudadme a desnudarme y despojarme de todo aquellos que me aleja de ti. Amen</a:t>
            </a:r>
          </a:p>
        </p:txBody>
      </p:sp>
      <p:sp>
        <p:nvSpPr>
          <p:cNvPr id="4" name="3 Marcador de texto"/>
          <p:cNvSpPr>
            <a:spLocks noGrp="1"/>
          </p:cNvSpPr>
          <p:nvPr>
            <p:ph type="body" sz="half" idx="2"/>
          </p:nvPr>
        </p:nvSpPr>
        <p:spPr>
          <a:xfrm>
            <a:off x="827583" y="2348880"/>
            <a:ext cx="2376265" cy="3777283"/>
          </a:xfrm>
        </p:spPr>
        <p:txBody>
          <a:bodyPr/>
          <a:lstStyle/>
          <a:p>
            <a:pPr algn="ctr"/>
            <a:endParaRPr lang="es-CL" dirty="0"/>
          </a:p>
        </p:txBody>
      </p:sp>
      <p:sp>
        <p:nvSpPr>
          <p:cNvPr id="6" name="1 Título"/>
          <p:cNvSpPr txBox="1">
            <a:spLocks/>
          </p:cNvSpPr>
          <p:nvPr/>
        </p:nvSpPr>
        <p:spPr>
          <a:xfrm>
            <a:off x="619944" y="1273999"/>
            <a:ext cx="3159968" cy="936104"/>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dirty="0" smtClean="0"/>
              <a:t>V. Te adoramos, Cristo, y te bendecimos. </a:t>
            </a:r>
          </a:p>
          <a:p>
            <a:pPr algn="ctr"/>
            <a:r>
              <a:rPr lang="es-CL" dirty="0" smtClean="0"/>
              <a:t>R. Porque con tu Santa Cruz redimiste al mundo.</a:t>
            </a:r>
            <a:br>
              <a:rPr lang="es-CL" dirty="0" smtClean="0"/>
            </a:br>
            <a:endParaRPr lang="es-CL" dirty="0"/>
          </a:p>
        </p:txBody>
      </p:sp>
      <p:sp>
        <p:nvSpPr>
          <p:cNvPr id="8" name="1 Título"/>
          <p:cNvSpPr txBox="1">
            <a:spLocks/>
          </p:cNvSpPr>
          <p:nvPr/>
        </p:nvSpPr>
        <p:spPr>
          <a:xfrm>
            <a:off x="3851920" y="5585302"/>
            <a:ext cx="4752528" cy="468052"/>
          </a:xfrm>
          <a:prstGeom prst="rect">
            <a:avLst/>
          </a:prstGeom>
          <a:solidFill>
            <a:schemeClr val="accent6">
              <a:lumMod val="40000"/>
              <a:lumOff val="60000"/>
            </a:schemeClr>
          </a:solidFill>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i="1" dirty="0" smtClean="0"/>
              <a:t>Padrenuestro, un Avemaría y un Gloria.</a:t>
            </a:r>
            <a:endParaRPr lang="es-CL" i="1" dirty="0"/>
          </a:p>
        </p:txBody>
      </p:sp>
      <p:pic>
        <p:nvPicPr>
          <p:cNvPr id="4098" name="Picture 2" descr="D:\MIS PROG ESP TOSHIBA\0 RESPALDO Y ARCHIVOS WEB\PAGINA WEB CAMINANDO CON JESUS\viacrucis\VIA CRUCIS_archivos\image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93719"/>
            <a:ext cx="2392267" cy="329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168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4812" y="559125"/>
            <a:ext cx="3008313" cy="720080"/>
          </a:xfrm>
          <a:solidFill>
            <a:schemeClr val="accent6">
              <a:lumMod val="40000"/>
              <a:lumOff val="60000"/>
            </a:schemeClr>
          </a:solidFill>
        </p:spPr>
        <p:txBody>
          <a:bodyPr>
            <a:normAutofit/>
          </a:bodyPr>
          <a:lstStyle/>
          <a:p>
            <a:pPr algn="ctr"/>
            <a:r>
              <a:rPr lang="es-CL" dirty="0"/>
              <a:t>UNDÉCIMA ESTACIÓN</a:t>
            </a:r>
            <a:br>
              <a:rPr lang="es-CL" dirty="0"/>
            </a:br>
            <a:r>
              <a:rPr lang="es-CL" dirty="0"/>
              <a:t>Jesús es clavado en la cruz</a:t>
            </a:r>
          </a:p>
        </p:txBody>
      </p:sp>
      <p:sp>
        <p:nvSpPr>
          <p:cNvPr id="3" name="2 Marcador de contenido"/>
          <p:cNvSpPr>
            <a:spLocks noGrp="1"/>
          </p:cNvSpPr>
          <p:nvPr>
            <p:ph idx="1"/>
          </p:nvPr>
        </p:nvSpPr>
        <p:spPr>
          <a:xfrm>
            <a:off x="3851920" y="602289"/>
            <a:ext cx="4716115" cy="5217241"/>
          </a:xfrm>
        </p:spPr>
        <p:txBody>
          <a:bodyPr>
            <a:normAutofit/>
          </a:bodyPr>
          <a:lstStyle/>
          <a:p>
            <a:pPr algn="just"/>
            <a:endParaRPr lang="es-CL" sz="1800" b="1" dirty="0" smtClean="0">
              <a:latin typeface="+mj-lt"/>
            </a:endParaRPr>
          </a:p>
          <a:p>
            <a:pPr algn="just"/>
            <a:r>
              <a:rPr lang="es-CL" sz="1800" dirty="0"/>
              <a:t>“Salió hacia el lugar llamado Calvario, que en hebreo se llama Gólgota, y allí le crucificaron y con él a otros dos, uno a cada lado, y Jesús en medio”. (Juan 19.17-18)</a:t>
            </a:r>
          </a:p>
          <a:p>
            <a:pPr algn="just"/>
            <a:r>
              <a:rPr lang="es-CL" sz="1800" dirty="0"/>
              <a:t> Jesús es tendido sobre la Cruz, alarga sus pies y manos y ofrece al Eterno Padre el sacrificio de su vida por nuestra salvación; le clavan con acero al madero y después levantan la Cruz en alto, dejándole morir de dolor, sobre el patíbulo.</a:t>
            </a:r>
          </a:p>
          <a:p>
            <a:pPr algn="just"/>
            <a:r>
              <a:rPr lang="es-CL" sz="1800" dirty="0"/>
              <a:t>Amado Jesús, como Moisés levantó la serpiente en el desierto, así tenía que ser levantado el Hijo del hombre, para que todo el que crea tenga por él vida eterna. (Juan 3, 14-15). Ayúdame a creer, para ver la Gloria de Dios. (Juan 11,40) </a:t>
            </a:r>
          </a:p>
        </p:txBody>
      </p:sp>
      <p:sp>
        <p:nvSpPr>
          <p:cNvPr id="4" name="3 Marcador de texto"/>
          <p:cNvSpPr>
            <a:spLocks noGrp="1"/>
          </p:cNvSpPr>
          <p:nvPr>
            <p:ph type="body" sz="half" idx="2"/>
          </p:nvPr>
        </p:nvSpPr>
        <p:spPr>
          <a:xfrm>
            <a:off x="827583" y="2348880"/>
            <a:ext cx="2376265" cy="3777283"/>
          </a:xfrm>
        </p:spPr>
        <p:txBody>
          <a:bodyPr/>
          <a:lstStyle/>
          <a:p>
            <a:pPr algn="ctr"/>
            <a:endParaRPr lang="es-CL" dirty="0"/>
          </a:p>
        </p:txBody>
      </p:sp>
      <p:sp>
        <p:nvSpPr>
          <p:cNvPr id="6" name="1 Título"/>
          <p:cNvSpPr txBox="1">
            <a:spLocks/>
          </p:cNvSpPr>
          <p:nvPr/>
        </p:nvSpPr>
        <p:spPr>
          <a:xfrm>
            <a:off x="619944" y="1273999"/>
            <a:ext cx="3159968" cy="936104"/>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dirty="0" smtClean="0"/>
              <a:t>V. Te adoramos, Cristo, y te bendecimos. </a:t>
            </a:r>
          </a:p>
          <a:p>
            <a:pPr algn="ctr"/>
            <a:r>
              <a:rPr lang="es-CL" dirty="0" smtClean="0"/>
              <a:t>R. Porque con tu Santa Cruz redimiste al mundo.</a:t>
            </a:r>
            <a:br>
              <a:rPr lang="es-CL" dirty="0" smtClean="0"/>
            </a:br>
            <a:endParaRPr lang="es-CL" dirty="0"/>
          </a:p>
        </p:txBody>
      </p:sp>
      <p:sp>
        <p:nvSpPr>
          <p:cNvPr id="8" name="1 Título"/>
          <p:cNvSpPr txBox="1">
            <a:spLocks/>
          </p:cNvSpPr>
          <p:nvPr/>
        </p:nvSpPr>
        <p:spPr>
          <a:xfrm>
            <a:off x="3851920" y="5585302"/>
            <a:ext cx="4752528" cy="468052"/>
          </a:xfrm>
          <a:prstGeom prst="rect">
            <a:avLst/>
          </a:prstGeom>
          <a:solidFill>
            <a:schemeClr val="accent6">
              <a:lumMod val="40000"/>
              <a:lumOff val="60000"/>
            </a:schemeClr>
          </a:solidFill>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i="1" dirty="0" smtClean="0"/>
              <a:t>Padrenuestro, un Avemaría y un Gloria.</a:t>
            </a:r>
            <a:endParaRPr lang="es-CL" i="1" dirty="0"/>
          </a:p>
        </p:txBody>
      </p:sp>
      <p:pic>
        <p:nvPicPr>
          <p:cNvPr id="4098" name="Picture 2" descr="D:\MIS PROG ESP TOSHIBA\0 RESPALDO Y ARCHIVOS WEB\PAGINA WEB CAMINANDO CON JESUS\viacrucis\VIA CRUCIS_archivos\image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93719"/>
            <a:ext cx="2392267" cy="329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203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3567" y="692696"/>
            <a:ext cx="3008313" cy="720080"/>
          </a:xfrm>
          <a:solidFill>
            <a:schemeClr val="accent6">
              <a:lumMod val="40000"/>
              <a:lumOff val="60000"/>
            </a:schemeClr>
          </a:solidFill>
        </p:spPr>
        <p:txBody>
          <a:bodyPr>
            <a:normAutofit/>
          </a:bodyPr>
          <a:lstStyle/>
          <a:p>
            <a:pPr algn="ctr"/>
            <a:r>
              <a:rPr lang="es-CL" dirty="0"/>
              <a:t>DUODÉCIMA ESTACIÓN</a:t>
            </a:r>
            <a:br>
              <a:rPr lang="es-CL" dirty="0"/>
            </a:br>
            <a:r>
              <a:rPr lang="es-CL" dirty="0"/>
              <a:t>Jesús muere en la cruz</a:t>
            </a:r>
          </a:p>
        </p:txBody>
      </p:sp>
      <p:sp>
        <p:nvSpPr>
          <p:cNvPr id="3" name="2 Marcador de contenido"/>
          <p:cNvSpPr>
            <a:spLocks noGrp="1"/>
          </p:cNvSpPr>
          <p:nvPr>
            <p:ph idx="1"/>
          </p:nvPr>
        </p:nvSpPr>
        <p:spPr>
          <a:xfrm>
            <a:off x="3628257" y="299991"/>
            <a:ext cx="5111750" cy="5217241"/>
          </a:xfrm>
        </p:spPr>
        <p:txBody>
          <a:bodyPr>
            <a:normAutofit lnSpcReduction="10000"/>
          </a:bodyPr>
          <a:lstStyle/>
          <a:p>
            <a:pPr algn="just"/>
            <a:endParaRPr lang="es-CL" sz="1800" b="1" dirty="0" smtClean="0">
              <a:latin typeface="+mj-lt"/>
            </a:endParaRPr>
          </a:p>
          <a:p>
            <a:pPr algn="just"/>
            <a:r>
              <a:rPr lang="es-CL" sz="1800" dirty="0"/>
              <a:t>Jesús, después de tres horas de agonía, consumido de dolores y exhausto de fuerzas su cuerpo, inclina la cabeza y muere en la Cruz; “Pero Jesús, dando de nuevo un fuerte grito, exhaló el espíritu. (Mateo, 27-50)</a:t>
            </a:r>
          </a:p>
          <a:p>
            <a:pPr algn="just"/>
            <a:r>
              <a:rPr lang="es-CL" sz="1800" dirty="0"/>
              <a:t>Junto a la cruz de Jesús estaban su madre y la hermana de su madre, María, mujer de Clopás, y María Magdalena. Jesús, viendo a su madre y junto a ella al discípulo a quien amaba, dice a su madre: </a:t>
            </a:r>
            <a:r>
              <a:rPr lang="es-CL" sz="1800" dirty="0" smtClean="0"/>
              <a:t>«Mujer</a:t>
            </a:r>
            <a:r>
              <a:rPr lang="es-CL" sz="1800" dirty="0"/>
              <a:t>, ahí tienes a tu hijo</a:t>
            </a:r>
            <a:r>
              <a:rPr lang="es-CL" sz="1800" dirty="0" smtClean="0"/>
              <a:t>.» </a:t>
            </a:r>
            <a:r>
              <a:rPr lang="es-CL" sz="1800" dirty="0"/>
              <a:t>Luego dice al discípulo: </a:t>
            </a:r>
            <a:r>
              <a:rPr lang="es-CL" sz="1800" dirty="0" smtClean="0"/>
              <a:t>«Ahí </a:t>
            </a:r>
            <a:r>
              <a:rPr lang="es-CL" sz="1800" dirty="0"/>
              <a:t>tienes a tu madre</a:t>
            </a:r>
            <a:r>
              <a:rPr lang="es-CL" sz="1800" dirty="0" smtClean="0"/>
              <a:t>.» </a:t>
            </a:r>
            <a:r>
              <a:rPr lang="es-CL" sz="1800" dirty="0"/>
              <a:t>Y desde aquella hora el discípulo la acogió en su casa. (Juan 19, 25-27)</a:t>
            </a:r>
          </a:p>
          <a:p>
            <a:pPr algn="just"/>
            <a:r>
              <a:rPr lang="es-CL" sz="1800" dirty="0"/>
              <a:t>Amado Jesús, al pie de la cruz, abres nuestro corazón al arrepentimiento. Gracias por darme a María Santísima como la madre de la salvación, </a:t>
            </a:r>
            <a:r>
              <a:rPr lang="es-CL" sz="1800" dirty="0" smtClean="0"/>
              <a:t>ella es el refugio </a:t>
            </a:r>
            <a:r>
              <a:rPr lang="es-CL" sz="1800" dirty="0"/>
              <a:t>y la esperanza de los pecadores.  Amén.</a:t>
            </a:r>
          </a:p>
        </p:txBody>
      </p:sp>
      <p:sp>
        <p:nvSpPr>
          <p:cNvPr id="4" name="3 Marcador de texto"/>
          <p:cNvSpPr>
            <a:spLocks noGrp="1"/>
          </p:cNvSpPr>
          <p:nvPr>
            <p:ph type="body" sz="half" idx="2"/>
          </p:nvPr>
        </p:nvSpPr>
        <p:spPr>
          <a:xfrm>
            <a:off x="827583" y="2348880"/>
            <a:ext cx="2376265" cy="3777283"/>
          </a:xfrm>
        </p:spPr>
        <p:txBody>
          <a:bodyPr/>
          <a:lstStyle/>
          <a:p>
            <a:pPr algn="ctr"/>
            <a:endParaRPr lang="es-CL" dirty="0"/>
          </a:p>
        </p:txBody>
      </p:sp>
      <p:sp>
        <p:nvSpPr>
          <p:cNvPr id="6" name="1 Título"/>
          <p:cNvSpPr txBox="1">
            <a:spLocks/>
          </p:cNvSpPr>
          <p:nvPr/>
        </p:nvSpPr>
        <p:spPr>
          <a:xfrm>
            <a:off x="691952" y="1556792"/>
            <a:ext cx="3159968" cy="936104"/>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dirty="0" smtClean="0"/>
              <a:t>V. Te adoramos, Cristo, y te bendecimos. </a:t>
            </a:r>
          </a:p>
          <a:p>
            <a:pPr algn="ctr"/>
            <a:r>
              <a:rPr lang="es-CL" dirty="0" smtClean="0"/>
              <a:t>R. Porque con tu Santa Cruz redimiste al mundo.</a:t>
            </a:r>
            <a:br>
              <a:rPr lang="es-CL" dirty="0" smtClean="0"/>
            </a:br>
            <a:endParaRPr lang="es-CL" dirty="0"/>
          </a:p>
        </p:txBody>
      </p:sp>
      <p:sp>
        <p:nvSpPr>
          <p:cNvPr id="8" name="1 Título"/>
          <p:cNvSpPr txBox="1">
            <a:spLocks/>
          </p:cNvSpPr>
          <p:nvPr/>
        </p:nvSpPr>
        <p:spPr>
          <a:xfrm>
            <a:off x="3851920" y="5585302"/>
            <a:ext cx="4752528" cy="468052"/>
          </a:xfrm>
          <a:prstGeom prst="rect">
            <a:avLst/>
          </a:prstGeom>
          <a:solidFill>
            <a:schemeClr val="accent6">
              <a:lumMod val="40000"/>
              <a:lumOff val="60000"/>
            </a:schemeClr>
          </a:solidFill>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i="1" dirty="0" smtClean="0"/>
              <a:t>Padrenuestro, un Avemaría y un Gloria.</a:t>
            </a:r>
            <a:endParaRPr lang="es-CL" i="1" dirty="0"/>
          </a:p>
        </p:txBody>
      </p:sp>
      <p:pic>
        <p:nvPicPr>
          <p:cNvPr id="3074" name="Picture 2" descr="D:\MIS PROG ESP TOSHIBA\0 RESPALDO Y ARCHIVOS WEB\PAGINA WEB CAMINANDO CON JESUS\viacrucis\VIA CRUCIS_archivos\image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327108"/>
            <a:ext cx="2304256" cy="351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753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3008313" cy="936104"/>
          </a:xfrm>
          <a:solidFill>
            <a:schemeClr val="accent6">
              <a:lumMod val="40000"/>
              <a:lumOff val="60000"/>
            </a:schemeClr>
          </a:solidFill>
        </p:spPr>
        <p:txBody>
          <a:bodyPr>
            <a:normAutofit fontScale="90000"/>
          </a:bodyPr>
          <a:lstStyle/>
          <a:p>
            <a:pPr algn="ctr"/>
            <a:r>
              <a:rPr lang="es-CL" dirty="0" smtClean="0"/>
              <a:t>DECIMOTERCERA ESTACIÓN</a:t>
            </a:r>
            <a:br>
              <a:rPr lang="es-CL" dirty="0" smtClean="0"/>
            </a:br>
            <a:r>
              <a:rPr lang="es-CL" dirty="0" smtClean="0"/>
              <a:t>Jesús es bajado de la cruz</a:t>
            </a:r>
            <a:br>
              <a:rPr lang="es-CL" dirty="0" smtClean="0"/>
            </a:br>
            <a:endParaRPr lang="es-CL" dirty="0"/>
          </a:p>
        </p:txBody>
      </p:sp>
      <p:sp>
        <p:nvSpPr>
          <p:cNvPr id="3" name="2 Marcador de contenido"/>
          <p:cNvSpPr>
            <a:spLocks noGrp="1"/>
          </p:cNvSpPr>
          <p:nvPr>
            <p:ph idx="1"/>
          </p:nvPr>
        </p:nvSpPr>
        <p:spPr>
          <a:xfrm>
            <a:off x="3628257" y="299991"/>
            <a:ext cx="5111750" cy="5217241"/>
          </a:xfrm>
        </p:spPr>
        <p:txBody>
          <a:bodyPr>
            <a:normAutofit/>
          </a:bodyPr>
          <a:lstStyle/>
          <a:p>
            <a:pPr algn="just"/>
            <a:endParaRPr lang="es-CL" sz="1800" b="1" dirty="0" smtClean="0">
              <a:latin typeface="+mj-lt"/>
            </a:endParaRPr>
          </a:p>
          <a:p>
            <a:pPr algn="just"/>
            <a:r>
              <a:rPr lang="es-CL" sz="1800" dirty="0" smtClean="0">
                <a:latin typeface="+mj-lt"/>
              </a:rPr>
              <a:t>“Al </a:t>
            </a:r>
            <a:r>
              <a:rPr lang="es-CL" sz="1800" dirty="0">
                <a:latin typeface="+mj-lt"/>
              </a:rPr>
              <a:t>atardecer, vino un hombre rico de Arimatea, llamado José, que se había hecho también discípulo de Jesús. Se presentó a Pilato y pidió el cuerpo de Jesús. Entonces Pilato dio orden de que se le </a:t>
            </a:r>
            <a:r>
              <a:rPr lang="es-CL" sz="1800" dirty="0" smtClean="0">
                <a:latin typeface="+mj-lt"/>
              </a:rPr>
              <a:t>entregase”. </a:t>
            </a:r>
            <a:r>
              <a:rPr lang="es-CL" sz="1800" dirty="0">
                <a:latin typeface="+mj-lt"/>
              </a:rPr>
              <a:t>(Mateo 27, 57-58)</a:t>
            </a:r>
          </a:p>
          <a:p>
            <a:pPr algn="just"/>
            <a:r>
              <a:rPr lang="es-CL" sz="1800" dirty="0">
                <a:latin typeface="+mj-lt"/>
              </a:rPr>
              <a:t>Habiendo expirado ya el Señor, le bajaron de la Cruz dos de sus discípulos. José y Nicodemo, y le depositaran en los brazos de su afligida Madre, María, que le recibió con ternura y le estrechó contra su pecho traspasado de dolor.</a:t>
            </a:r>
          </a:p>
          <a:p>
            <a:pPr algn="just"/>
            <a:r>
              <a:rPr lang="es-CL" sz="1800" dirty="0">
                <a:latin typeface="+mj-lt"/>
              </a:rPr>
              <a:t>Amado Jesús, María, tu adorada madre es convertida en aquel día en Madre Dolorosa. En sus brazos desfallecidos recibió tu cuerpo ensangrentado que había adorado en el pesebre de Belén. Madre querida, por el amor de este Hijo, ruega por nosotros ahora </a:t>
            </a:r>
            <a:r>
              <a:rPr lang="es-CL" sz="1800" dirty="0" smtClean="0">
                <a:latin typeface="+mj-lt"/>
              </a:rPr>
              <a:t>y </a:t>
            </a:r>
            <a:r>
              <a:rPr lang="es-CL" sz="1800" dirty="0">
                <a:latin typeface="+mj-lt"/>
              </a:rPr>
              <a:t>en la hora de nuestra muerte.  Amén</a:t>
            </a:r>
            <a:r>
              <a:rPr lang="es-CL" sz="1800" dirty="0" smtClean="0">
                <a:latin typeface="+mj-lt"/>
              </a:rPr>
              <a:t>.</a:t>
            </a:r>
            <a:endParaRPr lang="es-CL" dirty="0"/>
          </a:p>
        </p:txBody>
      </p:sp>
      <p:sp>
        <p:nvSpPr>
          <p:cNvPr id="4" name="3 Marcador de texto"/>
          <p:cNvSpPr>
            <a:spLocks noGrp="1"/>
          </p:cNvSpPr>
          <p:nvPr>
            <p:ph type="body" sz="half" idx="2"/>
          </p:nvPr>
        </p:nvSpPr>
        <p:spPr>
          <a:xfrm>
            <a:off x="827583" y="2348880"/>
            <a:ext cx="2376265" cy="3777283"/>
          </a:xfrm>
        </p:spPr>
        <p:txBody>
          <a:bodyPr/>
          <a:lstStyle/>
          <a:p>
            <a:pPr algn="ctr"/>
            <a:endParaRPr lang="es-CL" dirty="0"/>
          </a:p>
        </p:txBody>
      </p:sp>
      <p:sp>
        <p:nvSpPr>
          <p:cNvPr id="6" name="1 Título"/>
          <p:cNvSpPr txBox="1">
            <a:spLocks/>
          </p:cNvSpPr>
          <p:nvPr/>
        </p:nvSpPr>
        <p:spPr>
          <a:xfrm>
            <a:off x="619944" y="1484784"/>
            <a:ext cx="3159968" cy="936104"/>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dirty="0" smtClean="0"/>
              <a:t>V. Te adoramos, Cristo, y te bendecimos. </a:t>
            </a:r>
          </a:p>
          <a:p>
            <a:pPr algn="ctr"/>
            <a:r>
              <a:rPr lang="es-CL" dirty="0" smtClean="0"/>
              <a:t>R. Porque con tu Santa Cruz redimiste al mundo.</a:t>
            </a:r>
            <a:br>
              <a:rPr lang="es-CL" dirty="0" smtClean="0"/>
            </a:br>
            <a:endParaRPr lang="es-CL" dirty="0"/>
          </a:p>
        </p:txBody>
      </p:sp>
      <p:pic>
        <p:nvPicPr>
          <p:cNvPr id="1027" name="Picture 3" descr="D:\MIS PROG ESP TOSHIBA\0 RESPALDO Y ARCHIVOS WEB\PAGINA WEB CAMINANDO CON JESUS\viacrucis\VIA CRUCIS_archivos\image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20887"/>
            <a:ext cx="2376264" cy="3825023"/>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3851920" y="5805264"/>
            <a:ext cx="4752528" cy="468052"/>
          </a:xfrm>
          <a:prstGeom prst="rect">
            <a:avLst/>
          </a:prstGeom>
          <a:solidFill>
            <a:schemeClr val="accent6">
              <a:lumMod val="40000"/>
              <a:lumOff val="60000"/>
            </a:schemeClr>
          </a:solidFill>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i="1" dirty="0" smtClean="0"/>
              <a:t>Padrenuestro, un Avemaría y un Gloria.</a:t>
            </a:r>
            <a:endParaRPr lang="es-CL" i="1" dirty="0"/>
          </a:p>
        </p:txBody>
      </p:sp>
    </p:spTree>
    <p:extLst>
      <p:ext uri="{BB962C8B-B14F-4D97-AF65-F5344CB8AC3E}">
        <p14:creationId xmlns:p14="http://schemas.microsoft.com/office/powerpoint/2010/main" val="1114656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4812" y="559125"/>
            <a:ext cx="3008313" cy="720080"/>
          </a:xfrm>
          <a:solidFill>
            <a:schemeClr val="accent6">
              <a:lumMod val="20000"/>
              <a:lumOff val="80000"/>
            </a:schemeClr>
          </a:solidFill>
        </p:spPr>
        <p:txBody>
          <a:bodyPr>
            <a:normAutofit fontScale="90000"/>
          </a:bodyPr>
          <a:lstStyle/>
          <a:p>
            <a:pPr algn="ctr"/>
            <a:r>
              <a:rPr lang="es-CL" dirty="0" smtClean="0"/>
              <a:t>DECIMO CUARTA </a:t>
            </a:r>
            <a:r>
              <a:rPr lang="es-CL" dirty="0"/>
              <a:t>ESTACIÓN</a:t>
            </a:r>
            <a:br>
              <a:rPr lang="es-CL" dirty="0"/>
            </a:br>
            <a:r>
              <a:rPr lang="es-CL" dirty="0"/>
              <a:t>Jesús colocado en el sepulcro</a:t>
            </a:r>
          </a:p>
        </p:txBody>
      </p:sp>
      <p:sp>
        <p:nvSpPr>
          <p:cNvPr id="3" name="2 Marcador de contenido"/>
          <p:cNvSpPr>
            <a:spLocks noGrp="1"/>
          </p:cNvSpPr>
          <p:nvPr>
            <p:ph idx="1"/>
          </p:nvPr>
        </p:nvSpPr>
        <p:spPr>
          <a:xfrm>
            <a:off x="3628257" y="299991"/>
            <a:ext cx="5111750" cy="5217241"/>
          </a:xfrm>
        </p:spPr>
        <p:txBody>
          <a:bodyPr>
            <a:normAutofit lnSpcReduction="10000"/>
          </a:bodyPr>
          <a:lstStyle/>
          <a:p>
            <a:pPr algn="just"/>
            <a:endParaRPr lang="es-CL" sz="1800" b="1" dirty="0" smtClean="0">
              <a:latin typeface="+mj-lt"/>
            </a:endParaRPr>
          </a:p>
          <a:p>
            <a:pPr algn="just"/>
            <a:r>
              <a:rPr lang="es-CL" sz="1800" dirty="0" smtClean="0"/>
              <a:t>“José </a:t>
            </a:r>
            <a:r>
              <a:rPr lang="es-CL" sz="1800" dirty="0"/>
              <a:t>tomó el cuerpo, lo envolvió en una sábana limpia  y lo puso en su sepulcro nuevo que había hecho excavar en la roca; luego, hizo rodar una gran piedra hasta la entrada del sepulcro y se fue. Estaban allí María Magdalena y la otra María, sentadas frente al sepulcro</a:t>
            </a:r>
            <a:r>
              <a:rPr lang="es-CL" sz="1800" dirty="0" smtClean="0"/>
              <a:t>.” </a:t>
            </a:r>
            <a:r>
              <a:rPr lang="es-CL" sz="1800" dirty="0"/>
              <a:t>(Mateo 27, 59-61)</a:t>
            </a:r>
          </a:p>
          <a:p>
            <a:pPr algn="just"/>
            <a:r>
              <a:rPr lang="es-CL" sz="1800" dirty="0"/>
              <a:t>En esto, el velo del Santuario se rasgó en dos, de arriba abajo; tembló la tierra y las rocas se hendieron. Por su parte, el centurión y los que con él estaban guardando a Jesús, al ver el terremoto y lo que pasaba, se llenaron de miedo y dijeron: </a:t>
            </a:r>
            <a:r>
              <a:rPr lang="es-CL" sz="1800" dirty="0" smtClean="0"/>
              <a:t>«Verdaderamente </a:t>
            </a:r>
            <a:r>
              <a:rPr lang="es-CL" sz="1800" dirty="0"/>
              <a:t>éste era Hijo de Dios</a:t>
            </a:r>
            <a:r>
              <a:rPr lang="es-CL" sz="1800" dirty="0" smtClean="0"/>
              <a:t>.» </a:t>
            </a:r>
            <a:r>
              <a:rPr lang="es-CL" sz="1800" dirty="0"/>
              <a:t>(Mateo 27, 51-54)</a:t>
            </a:r>
          </a:p>
          <a:p>
            <a:pPr algn="just"/>
            <a:r>
              <a:rPr lang="es-CL" sz="1800" dirty="0"/>
              <a:t>Amado Jesús, en el silencio del sepulcro, resucitaste después de tres días; te ruego me hagas resucitar glorioso en el día del juicio final para estar eternamente junto a Tí. Amén.</a:t>
            </a:r>
          </a:p>
        </p:txBody>
      </p:sp>
      <p:sp>
        <p:nvSpPr>
          <p:cNvPr id="4" name="3 Marcador de texto"/>
          <p:cNvSpPr>
            <a:spLocks noGrp="1"/>
          </p:cNvSpPr>
          <p:nvPr>
            <p:ph type="body" sz="half" idx="2"/>
          </p:nvPr>
        </p:nvSpPr>
        <p:spPr>
          <a:xfrm>
            <a:off x="827583" y="2348880"/>
            <a:ext cx="2376265" cy="3777283"/>
          </a:xfrm>
        </p:spPr>
        <p:txBody>
          <a:bodyPr/>
          <a:lstStyle/>
          <a:p>
            <a:pPr algn="ctr"/>
            <a:endParaRPr lang="es-CL" dirty="0"/>
          </a:p>
        </p:txBody>
      </p:sp>
      <p:sp>
        <p:nvSpPr>
          <p:cNvPr id="6" name="1 Título"/>
          <p:cNvSpPr txBox="1">
            <a:spLocks/>
          </p:cNvSpPr>
          <p:nvPr/>
        </p:nvSpPr>
        <p:spPr>
          <a:xfrm>
            <a:off x="619944" y="1273999"/>
            <a:ext cx="3231976" cy="936104"/>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dirty="0" smtClean="0"/>
              <a:t>V. Te adoramos, Cristo, y te bendecimos. </a:t>
            </a:r>
          </a:p>
          <a:p>
            <a:pPr algn="ctr"/>
            <a:r>
              <a:rPr lang="es-CL" dirty="0" smtClean="0"/>
              <a:t>R. Porque con tu Santa Cruz redimiste al mundo.</a:t>
            </a:r>
            <a:br>
              <a:rPr lang="es-CL" dirty="0" smtClean="0"/>
            </a:br>
            <a:endParaRPr lang="es-CL" dirty="0"/>
          </a:p>
        </p:txBody>
      </p:sp>
      <p:sp>
        <p:nvSpPr>
          <p:cNvPr id="8" name="1 Título"/>
          <p:cNvSpPr txBox="1">
            <a:spLocks/>
          </p:cNvSpPr>
          <p:nvPr/>
        </p:nvSpPr>
        <p:spPr>
          <a:xfrm>
            <a:off x="3851920" y="5585302"/>
            <a:ext cx="4752528" cy="468052"/>
          </a:xfrm>
          <a:prstGeom prst="rect">
            <a:avLst/>
          </a:prstGeom>
          <a:solidFill>
            <a:schemeClr val="accent6">
              <a:lumMod val="40000"/>
              <a:lumOff val="60000"/>
            </a:schemeClr>
          </a:solidFill>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i="1" dirty="0" smtClean="0"/>
              <a:t>Padrenuestro, un Avemaría y un Gloria.</a:t>
            </a:r>
            <a:endParaRPr lang="es-CL" i="1" dirty="0"/>
          </a:p>
        </p:txBody>
      </p:sp>
      <p:pic>
        <p:nvPicPr>
          <p:cNvPr id="2050" name="Picture 2" descr="D:\MIS PROG ESP TOSHIBA\0 RESPALDO Y ARCHIVOS WEB\PAGINA WEB CAMINANDO CON JESUS\viacrucis\VIA CRUCIS_archivos\image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848" y="2210103"/>
            <a:ext cx="2520229" cy="373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322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04665"/>
            <a:ext cx="7772400" cy="1296143"/>
          </a:xfrm>
          <a:solidFill>
            <a:schemeClr val="accent6">
              <a:lumMod val="40000"/>
              <a:lumOff val="60000"/>
            </a:schemeClr>
          </a:solidFill>
        </p:spPr>
        <p:txBody>
          <a:bodyPr>
            <a:normAutofit fontScale="90000"/>
          </a:bodyPr>
          <a:lstStyle/>
          <a:p>
            <a:r>
              <a:rPr lang="es-CL" dirty="0" smtClean="0"/>
              <a:t>Vía Crucis</a:t>
            </a:r>
            <a:br>
              <a:rPr lang="es-CL" dirty="0" smtClean="0"/>
            </a:br>
            <a:r>
              <a:rPr lang="es-CL" dirty="0" smtClean="0"/>
              <a:t>El Camino de la Cruz</a:t>
            </a:r>
            <a:r>
              <a:rPr lang="es-CL" dirty="0"/>
              <a:t/>
            </a:r>
            <a:br>
              <a:rPr lang="es-CL" dirty="0"/>
            </a:br>
            <a:endParaRPr lang="es-CL" sz="2000" dirty="0"/>
          </a:p>
        </p:txBody>
      </p:sp>
      <p:sp>
        <p:nvSpPr>
          <p:cNvPr id="3" name="2 Subtítulo"/>
          <p:cNvSpPr>
            <a:spLocks noGrp="1"/>
          </p:cNvSpPr>
          <p:nvPr>
            <p:ph type="subTitle" idx="1"/>
          </p:nvPr>
        </p:nvSpPr>
        <p:spPr>
          <a:xfrm>
            <a:off x="1331640" y="2492896"/>
            <a:ext cx="6840760" cy="2952328"/>
          </a:xfrm>
        </p:spPr>
        <p:txBody>
          <a:bodyPr>
            <a:noAutofit/>
          </a:bodyPr>
          <a:lstStyle/>
          <a:p>
            <a:pPr algn="just"/>
            <a:r>
              <a:rPr lang="es-CL" sz="1400" dirty="0" smtClean="0">
                <a:solidFill>
                  <a:schemeClr val="tx1"/>
                </a:solidFill>
              </a:rPr>
              <a:t>Pasado el sábado, al alborear el primer día de la semana, María Magdalena y la otra María fueron a ver el sepulcro. De pronto se produjo un gran terremoto, pues el Angel del Señor bajó del cielo y, acercándose, hizo rodar la piedra y se sentó encima de ella. Su aspecto era como el relámpago y su vestido blanco como la nieve. Los guardias, atemorizados ante él, se pusieron a temblar y se quedaron como muertos. El Angel se dirigió a las mujeres y les dijo: « Vosotras no temáis, pues sé que buscáis a Jesús, el Crucificado; no está aquí, ha resucitado, como lo había dicho. Venid, ved el lugar donde estaba. Y ahora id enseguida a decir a sus discípulos: "Ha resucitado de entre los muertos e irá delante de vosotros a Galilea; allí le veréis." Ya os lo he dicho.» Ellas partieron a toda prisa del sepulcro, con miedo y gran gozo, y corrieron a dar la noticia a sus discípulos.</a:t>
            </a:r>
          </a:p>
          <a:p>
            <a:pPr algn="just"/>
            <a:r>
              <a:rPr lang="es-CL" sz="1400" dirty="0" smtClean="0">
                <a:solidFill>
                  <a:schemeClr val="tx1"/>
                </a:solidFill>
              </a:rPr>
              <a:t>En esto, Jesús les salió al encuentro y les dijo: « ¡Dios os guarde! » Y ellas, acercándose, se asieron de sus pies y le adoraron. Entonces les dice Jesús: « No temáis. Id, avisad a mis hermanos que vayan a Galilea; allí me verán.  (Mateo  28, 1-10)</a:t>
            </a:r>
            <a:endParaRPr lang="es-CL" sz="1400" dirty="0">
              <a:solidFill>
                <a:schemeClr val="tx1"/>
              </a:solidFill>
            </a:endParaRPr>
          </a:p>
        </p:txBody>
      </p:sp>
      <p:sp>
        <p:nvSpPr>
          <p:cNvPr id="4" name="3 Rectángulo"/>
          <p:cNvSpPr/>
          <p:nvPr/>
        </p:nvSpPr>
        <p:spPr>
          <a:xfrm>
            <a:off x="1403648" y="1772816"/>
            <a:ext cx="6696744" cy="646331"/>
          </a:xfrm>
          <a:prstGeom prst="rect">
            <a:avLst/>
          </a:prstGeom>
        </p:spPr>
        <p:txBody>
          <a:bodyPr wrap="square">
            <a:spAutoFit/>
          </a:bodyPr>
          <a:lstStyle/>
          <a:p>
            <a:pPr algn="ctr"/>
            <a:r>
              <a:rPr lang="es-CL" dirty="0" smtClean="0"/>
              <a:t>“El que no lleve su cruz y venga en pos de mí, no puede ser discípulo mío”. (Lucas 14,17)</a:t>
            </a:r>
            <a:endParaRPr lang="es-CL" dirty="0"/>
          </a:p>
        </p:txBody>
      </p:sp>
      <p:sp>
        <p:nvSpPr>
          <p:cNvPr id="5" name="4 Rectángulo"/>
          <p:cNvSpPr/>
          <p:nvPr/>
        </p:nvSpPr>
        <p:spPr>
          <a:xfrm>
            <a:off x="1264635" y="5733256"/>
            <a:ext cx="6696744" cy="923330"/>
          </a:xfrm>
          <a:prstGeom prst="rect">
            <a:avLst/>
          </a:prstGeom>
        </p:spPr>
        <p:txBody>
          <a:bodyPr wrap="square">
            <a:spAutoFit/>
          </a:bodyPr>
          <a:lstStyle/>
          <a:p>
            <a:pPr algn="ctr"/>
            <a:r>
              <a:rPr lang="es-CL" b="1" dirty="0" smtClean="0"/>
              <a:t>Pedro Sergio Antonio Donoso Brant</a:t>
            </a:r>
          </a:p>
          <a:p>
            <a:pPr algn="ctr"/>
            <a:r>
              <a:rPr lang="es-CL" dirty="0" smtClean="0">
                <a:hlinkClick r:id="rId2"/>
              </a:rPr>
              <a:t>www.caminando-con-jesus.org</a:t>
            </a:r>
            <a:endParaRPr lang="es-CL" dirty="0" smtClean="0"/>
          </a:p>
          <a:p>
            <a:pPr algn="ctr"/>
            <a:endParaRPr lang="es-CL" dirty="0"/>
          </a:p>
        </p:txBody>
      </p:sp>
      <p:sp>
        <p:nvSpPr>
          <p:cNvPr id="6" name="5 Rectángulo"/>
          <p:cNvSpPr/>
          <p:nvPr/>
        </p:nvSpPr>
        <p:spPr>
          <a:xfrm>
            <a:off x="2014467" y="5456444"/>
            <a:ext cx="4851777" cy="276999"/>
          </a:xfrm>
          <a:prstGeom prst="rect">
            <a:avLst/>
          </a:prstGeom>
        </p:spPr>
        <p:txBody>
          <a:bodyPr wrap="none">
            <a:spAutoFit/>
          </a:bodyPr>
          <a:lstStyle/>
          <a:p>
            <a:r>
              <a:rPr lang="es-CL" sz="1200" dirty="0" smtClean="0">
                <a:solidFill>
                  <a:schemeClr val="tx1"/>
                </a:solidFill>
              </a:rPr>
              <a:t>Puede reproducirse cuantas veces se necesario, solo indicar la procedencia</a:t>
            </a:r>
            <a:endParaRPr lang="es-CL" dirty="0"/>
          </a:p>
        </p:txBody>
      </p:sp>
    </p:spTree>
    <p:extLst>
      <p:ext uri="{BB962C8B-B14F-4D97-AF65-F5344CB8AC3E}">
        <p14:creationId xmlns:p14="http://schemas.microsoft.com/office/powerpoint/2010/main" val="1216243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5299" y="692696"/>
            <a:ext cx="3008313" cy="720080"/>
          </a:xfrm>
          <a:solidFill>
            <a:schemeClr val="accent6">
              <a:lumMod val="40000"/>
              <a:lumOff val="60000"/>
            </a:schemeClr>
          </a:solidFill>
        </p:spPr>
        <p:txBody>
          <a:bodyPr>
            <a:normAutofit fontScale="90000"/>
          </a:bodyPr>
          <a:lstStyle/>
          <a:p>
            <a:pPr algn="ctr"/>
            <a:r>
              <a:rPr lang="es-CL" dirty="0" smtClean="0"/>
              <a:t>PRIMERA  ESTACIÓN</a:t>
            </a:r>
            <a:r>
              <a:rPr lang="es-CL" dirty="0"/>
              <a:t/>
            </a:r>
            <a:br>
              <a:rPr lang="es-CL" dirty="0"/>
            </a:br>
            <a:r>
              <a:rPr lang="es-CL" dirty="0"/>
              <a:t>Jesús sentenciado a muerte</a:t>
            </a:r>
          </a:p>
        </p:txBody>
      </p:sp>
      <p:sp>
        <p:nvSpPr>
          <p:cNvPr id="3" name="2 Marcador de contenido"/>
          <p:cNvSpPr>
            <a:spLocks noGrp="1"/>
          </p:cNvSpPr>
          <p:nvPr>
            <p:ph idx="1"/>
          </p:nvPr>
        </p:nvSpPr>
        <p:spPr>
          <a:xfrm>
            <a:off x="3780730" y="514983"/>
            <a:ext cx="5111750" cy="5217241"/>
          </a:xfrm>
        </p:spPr>
        <p:txBody>
          <a:bodyPr>
            <a:normAutofit fontScale="92500" lnSpcReduction="20000"/>
          </a:bodyPr>
          <a:lstStyle/>
          <a:p>
            <a:pPr algn="just"/>
            <a:r>
              <a:rPr lang="es-CL" sz="1800" dirty="0" smtClean="0">
                <a:latin typeface="+mj-lt"/>
              </a:rPr>
              <a:t>“Jesús</a:t>
            </a:r>
            <a:r>
              <a:rPr lang="es-CL" sz="1800" dirty="0">
                <a:latin typeface="+mj-lt"/>
              </a:rPr>
              <a:t>, después de haber sido cruelmente azotado y haber recibido una corona de espinos, fue injustamente sentenciado por Pilato a morir crucificado.  Le desnudaron y le echaron encima un manto de púrpura; y, trenzando una corona de espinas, se la pusieron sobre su cabeza, y en su mano derecha una caña; y doblando la rodilla delante de él, le hacían burla diciendo: </a:t>
            </a:r>
            <a:r>
              <a:rPr lang="es-CL" sz="1800" dirty="0" smtClean="0">
                <a:latin typeface="+mj-lt"/>
              </a:rPr>
              <a:t>«¡</a:t>
            </a:r>
            <a:r>
              <a:rPr lang="es-CL" sz="1800" dirty="0">
                <a:latin typeface="+mj-lt"/>
              </a:rPr>
              <a:t>Salve, Rey de los judíos</a:t>
            </a:r>
            <a:r>
              <a:rPr lang="es-CL" sz="1800" dirty="0" smtClean="0">
                <a:latin typeface="+mj-lt"/>
              </a:rPr>
              <a:t>!»;  </a:t>
            </a:r>
            <a:r>
              <a:rPr lang="es-CL" sz="1800" dirty="0">
                <a:latin typeface="+mj-lt"/>
              </a:rPr>
              <a:t>y después de escupirle, cogieron la caña y le golpeaban en la cabeza</a:t>
            </a:r>
            <a:r>
              <a:rPr lang="es-CL" sz="1800" dirty="0" smtClean="0">
                <a:latin typeface="+mj-lt"/>
              </a:rPr>
              <a:t>.” </a:t>
            </a:r>
            <a:r>
              <a:rPr lang="es-CL" sz="1800" dirty="0">
                <a:latin typeface="+mj-lt"/>
              </a:rPr>
              <a:t>(Mateo 27, 28-30</a:t>
            </a:r>
            <a:r>
              <a:rPr lang="es-CL" sz="1800" dirty="0" smtClean="0">
                <a:latin typeface="+mj-lt"/>
              </a:rPr>
              <a:t>)</a:t>
            </a:r>
          </a:p>
          <a:p>
            <a:pPr algn="just"/>
            <a:r>
              <a:rPr lang="es-CL" sz="1800" dirty="0" smtClean="0">
                <a:latin typeface="+mj-lt"/>
              </a:rPr>
              <a:t>Comienza </a:t>
            </a:r>
            <a:r>
              <a:rPr lang="es-CL" sz="1800" dirty="0">
                <a:latin typeface="+mj-lt"/>
              </a:rPr>
              <a:t>el Camino de la Cruz, todos cuyos pasos han sido y no cesarán de ser regados con lágrimas por la piedad cristiana. La primera estación se hace en el tribunal de Pilatos, cuando se lava el pretor las manos, creyendo borrar la mancha de sangre divina que mancillara por siempre su memoria.  </a:t>
            </a:r>
            <a:br>
              <a:rPr lang="es-CL" sz="1800" dirty="0">
                <a:latin typeface="+mj-lt"/>
              </a:rPr>
            </a:br>
            <a:endParaRPr lang="es-CL" sz="1800" dirty="0" smtClean="0">
              <a:latin typeface="+mj-lt"/>
            </a:endParaRPr>
          </a:p>
          <a:p>
            <a:pPr algn="just"/>
            <a:r>
              <a:rPr lang="es-CL" sz="1800" dirty="0" smtClean="0">
                <a:latin typeface="+mj-lt"/>
              </a:rPr>
              <a:t>Amado Jesús, nuestros pecados son los que te sentenciaron a muerte. Por este doloroso paso, te ruego me hagas reflexionar sobre el camino que va a recorrer mi alma para llegar la eternidad. Amén.</a:t>
            </a:r>
            <a:endParaRPr lang="es-CL" sz="1800" dirty="0">
              <a:latin typeface="+mj-lt"/>
            </a:endParaRPr>
          </a:p>
        </p:txBody>
      </p:sp>
      <p:sp>
        <p:nvSpPr>
          <p:cNvPr id="4" name="3 Marcador de texto"/>
          <p:cNvSpPr>
            <a:spLocks noGrp="1"/>
          </p:cNvSpPr>
          <p:nvPr>
            <p:ph type="body" sz="half" idx="2"/>
          </p:nvPr>
        </p:nvSpPr>
        <p:spPr>
          <a:xfrm>
            <a:off x="827583" y="2348880"/>
            <a:ext cx="2376265" cy="3777283"/>
          </a:xfrm>
        </p:spPr>
        <p:txBody>
          <a:bodyPr/>
          <a:lstStyle/>
          <a:p>
            <a:pPr algn="ctr"/>
            <a:endParaRPr lang="es-CL" dirty="0"/>
          </a:p>
        </p:txBody>
      </p:sp>
      <p:sp>
        <p:nvSpPr>
          <p:cNvPr id="6" name="1 Título"/>
          <p:cNvSpPr txBox="1">
            <a:spLocks/>
          </p:cNvSpPr>
          <p:nvPr/>
        </p:nvSpPr>
        <p:spPr>
          <a:xfrm>
            <a:off x="511011" y="1700808"/>
            <a:ext cx="3196893" cy="78681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s-CL" sz="1400" dirty="0" smtClean="0"/>
              <a:t>V. Te adoramos, Cristo, y te bendecimos. </a:t>
            </a:r>
          </a:p>
          <a:p>
            <a:r>
              <a:rPr lang="es-CL" sz="1400" dirty="0" smtClean="0"/>
              <a:t>R. Porque con tu Santa Cruz redimiste al mundo.</a:t>
            </a:r>
            <a:br>
              <a:rPr lang="es-CL" sz="1400" dirty="0" smtClean="0"/>
            </a:br>
            <a:endParaRPr lang="es-CL" sz="1400" dirty="0"/>
          </a:p>
        </p:txBody>
      </p:sp>
      <p:sp>
        <p:nvSpPr>
          <p:cNvPr id="8" name="1 Título"/>
          <p:cNvSpPr txBox="1">
            <a:spLocks/>
          </p:cNvSpPr>
          <p:nvPr/>
        </p:nvSpPr>
        <p:spPr>
          <a:xfrm>
            <a:off x="4139952" y="5715254"/>
            <a:ext cx="4752528" cy="468052"/>
          </a:xfrm>
          <a:prstGeom prst="rect">
            <a:avLst/>
          </a:prstGeom>
          <a:solidFill>
            <a:schemeClr val="accent6">
              <a:lumMod val="40000"/>
              <a:lumOff val="60000"/>
            </a:schemeClr>
          </a:solidFill>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i="1" dirty="0" smtClean="0"/>
              <a:t>Padrenuestro, un Avemaría y un Gloria.</a:t>
            </a:r>
            <a:endParaRPr lang="es-CL" i="1" dirty="0"/>
          </a:p>
        </p:txBody>
      </p:sp>
      <p:pic>
        <p:nvPicPr>
          <p:cNvPr id="12291" name="Picture 3" descr="D:\MIS PROG ESP TOSHIBA\0 RESPALDO Y ARCHIVOS WEB\PAGINA WEB CAMINANDO CON JESUS\viacrucis\VIA CRUCIS_archivos\image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68" y="2313670"/>
            <a:ext cx="2663377" cy="383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70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9560" y="692696"/>
            <a:ext cx="3008313" cy="720080"/>
          </a:xfrm>
          <a:solidFill>
            <a:schemeClr val="accent6">
              <a:lumMod val="40000"/>
              <a:lumOff val="60000"/>
            </a:schemeClr>
          </a:solidFill>
        </p:spPr>
        <p:txBody>
          <a:bodyPr>
            <a:normAutofit fontScale="90000"/>
          </a:bodyPr>
          <a:lstStyle/>
          <a:p>
            <a:pPr algn="ctr"/>
            <a:r>
              <a:rPr lang="es-CL" dirty="0" smtClean="0"/>
              <a:t>SEGUNDA ESTACIÓN</a:t>
            </a:r>
            <a:r>
              <a:rPr lang="es-CL" dirty="0"/>
              <a:t/>
            </a:r>
            <a:br>
              <a:rPr lang="es-CL" dirty="0"/>
            </a:br>
            <a:r>
              <a:rPr lang="es-CL" dirty="0"/>
              <a:t>Jesús es cargado con la </a:t>
            </a:r>
            <a:r>
              <a:rPr lang="es-CL" dirty="0" smtClean="0"/>
              <a:t>cruz</a:t>
            </a:r>
            <a:endParaRPr lang="es-CL" dirty="0"/>
          </a:p>
        </p:txBody>
      </p:sp>
      <p:sp>
        <p:nvSpPr>
          <p:cNvPr id="3" name="2 Marcador de contenido"/>
          <p:cNvSpPr>
            <a:spLocks noGrp="1"/>
          </p:cNvSpPr>
          <p:nvPr>
            <p:ph idx="1"/>
          </p:nvPr>
        </p:nvSpPr>
        <p:spPr>
          <a:xfrm>
            <a:off x="3830014" y="853952"/>
            <a:ext cx="4846442" cy="5217241"/>
          </a:xfrm>
        </p:spPr>
        <p:txBody>
          <a:bodyPr>
            <a:normAutofit/>
          </a:bodyPr>
          <a:lstStyle/>
          <a:p>
            <a:pPr algn="just"/>
            <a:r>
              <a:rPr lang="es-CL" sz="1800" dirty="0" smtClean="0">
                <a:latin typeface="+mj-lt"/>
              </a:rPr>
              <a:t>“Cuando </a:t>
            </a:r>
            <a:r>
              <a:rPr lang="es-CL" sz="1800" dirty="0">
                <a:latin typeface="+mj-lt"/>
              </a:rPr>
              <a:t>se hubieron burlado de él, le quitaron el manto, le pusieron sus ropas y le llevaron a crucificarle</a:t>
            </a:r>
            <a:r>
              <a:rPr lang="es-CL" sz="1800" dirty="0" smtClean="0">
                <a:latin typeface="+mj-lt"/>
              </a:rPr>
              <a:t>.” </a:t>
            </a:r>
            <a:r>
              <a:rPr lang="es-CL" sz="1800" dirty="0">
                <a:latin typeface="+mj-lt"/>
              </a:rPr>
              <a:t>(Mateo 27, 31)</a:t>
            </a:r>
          </a:p>
          <a:p>
            <a:pPr algn="just"/>
            <a:r>
              <a:rPr lang="es-CL" sz="1800" dirty="0">
                <a:latin typeface="+mj-lt"/>
              </a:rPr>
              <a:t>Jesús, es arrastrado por sus verdugos, escoltado por los soldados, y seguido de la muchedumbre. Pasó primeramente por debajo del arco donde se le había mostrado a la multitud después de su flagelación. La calle está en declive y es difícil subir con la cruz al hombro. Jesús, andando este camino con la cruz a cuestas, iba pensando en nosotros y ofreciendo a su Padre por </a:t>
            </a:r>
            <a:r>
              <a:rPr lang="es-CL" sz="1800" dirty="0" smtClean="0">
                <a:latin typeface="+mj-lt"/>
              </a:rPr>
              <a:t>nuestra </a:t>
            </a:r>
            <a:r>
              <a:rPr lang="es-CL" sz="1800" dirty="0">
                <a:latin typeface="+mj-lt"/>
              </a:rPr>
              <a:t>salvación la muerte que iba a padecer.</a:t>
            </a:r>
          </a:p>
          <a:p>
            <a:pPr algn="just"/>
            <a:r>
              <a:rPr lang="es-CL" sz="1800" dirty="0">
                <a:latin typeface="+mj-lt"/>
              </a:rPr>
              <a:t>Amado Jesús, que gran esfuerzo por nosotros sufriste llevando esa pesada Cruz, te ruego me des fuerza para llevar la mía, Amén.</a:t>
            </a:r>
          </a:p>
        </p:txBody>
      </p:sp>
      <p:sp>
        <p:nvSpPr>
          <p:cNvPr id="4" name="3 Marcador de texto"/>
          <p:cNvSpPr>
            <a:spLocks noGrp="1"/>
          </p:cNvSpPr>
          <p:nvPr>
            <p:ph type="body" sz="half" idx="2"/>
          </p:nvPr>
        </p:nvSpPr>
        <p:spPr>
          <a:xfrm>
            <a:off x="827583" y="2348880"/>
            <a:ext cx="2376265" cy="3777283"/>
          </a:xfrm>
        </p:spPr>
        <p:txBody>
          <a:bodyPr/>
          <a:lstStyle/>
          <a:p>
            <a:pPr algn="ctr"/>
            <a:endParaRPr lang="es-CL" dirty="0"/>
          </a:p>
        </p:txBody>
      </p:sp>
      <p:sp>
        <p:nvSpPr>
          <p:cNvPr id="6" name="1 Título"/>
          <p:cNvSpPr txBox="1">
            <a:spLocks/>
          </p:cNvSpPr>
          <p:nvPr/>
        </p:nvSpPr>
        <p:spPr>
          <a:xfrm>
            <a:off x="525412" y="1418881"/>
            <a:ext cx="3182492" cy="936104"/>
          </a:xfrm>
          <a:prstGeom prst="rect">
            <a:avLst/>
          </a:prstGeom>
        </p:spPr>
        <p:txBody>
          <a:bodyPr vert="horz" lIns="91440" tIns="45720" rIns="91440" bIns="45720" rtlCol="0" anchor="b">
            <a:normAutofit fontScale="600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s-CL" sz="2300" dirty="0" smtClean="0"/>
              <a:t>V. Te adoramos, Cristo, y te bendecimos. </a:t>
            </a:r>
          </a:p>
          <a:p>
            <a:r>
              <a:rPr lang="es-CL" sz="2300" dirty="0" smtClean="0"/>
              <a:t>R. Porque con tu Santa Cruz redimiste al mundo.</a:t>
            </a:r>
            <a:r>
              <a:rPr lang="es-CL" dirty="0" smtClean="0"/>
              <a:t/>
            </a:r>
            <a:br>
              <a:rPr lang="es-CL" dirty="0" smtClean="0"/>
            </a:br>
            <a:endParaRPr lang="es-CL" dirty="0"/>
          </a:p>
        </p:txBody>
      </p:sp>
      <p:sp>
        <p:nvSpPr>
          <p:cNvPr id="8" name="1 Título"/>
          <p:cNvSpPr txBox="1">
            <a:spLocks/>
          </p:cNvSpPr>
          <p:nvPr/>
        </p:nvSpPr>
        <p:spPr>
          <a:xfrm>
            <a:off x="3851920" y="5585302"/>
            <a:ext cx="4752528" cy="468052"/>
          </a:xfrm>
          <a:prstGeom prst="rect">
            <a:avLst/>
          </a:prstGeom>
          <a:solidFill>
            <a:schemeClr val="accent6">
              <a:lumMod val="40000"/>
              <a:lumOff val="60000"/>
            </a:schemeClr>
          </a:solidFill>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i="1" dirty="0" smtClean="0"/>
              <a:t>Padrenuestro, un Avemaría y un Gloria.</a:t>
            </a:r>
            <a:endParaRPr lang="es-CL" i="1" dirty="0"/>
          </a:p>
        </p:txBody>
      </p:sp>
      <p:pic>
        <p:nvPicPr>
          <p:cNvPr id="13314" name="Picture 2" descr="D:\MIS PROG ESP TOSHIBA\0 RESPALDO Y ARCHIVOS WEB\PAGINA WEB CAMINANDO CON JESUS\viacrucis\VIA CRUCIS_archivos\image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2736304" cy="390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70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8286" y="620688"/>
            <a:ext cx="3008313" cy="864096"/>
          </a:xfrm>
          <a:solidFill>
            <a:schemeClr val="accent6">
              <a:lumMod val="40000"/>
              <a:lumOff val="60000"/>
            </a:schemeClr>
          </a:solidFill>
        </p:spPr>
        <p:txBody>
          <a:bodyPr>
            <a:normAutofit fontScale="90000"/>
          </a:bodyPr>
          <a:lstStyle/>
          <a:p>
            <a:pPr algn="ctr"/>
            <a:r>
              <a:rPr lang="es-CL" dirty="0" smtClean="0"/>
              <a:t>TERCERA ESTACIÓN</a:t>
            </a:r>
            <a:r>
              <a:rPr lang="es-CL" dirty="0"/>
              <a:t/>
            </a:r>
            <a:br>
              <a:rPr lang="es-CL" dirty="0"/>
            </a:br>
            <a:r>
              <a:rPr lang="es-CL" dirty="0"/>
              <a:t>Jesús cae la primera vez debajo de la </a:t>
            </a:r>
            <a:r>
              <a:rPr lang="es-CL" dirty="0" smtClean="0"/>
              <a:t>cruz</a:t>
            </a:r>
            <a:endParaRPr lang="es-CL" dirty="0"/>
          </a:p>
        </p:txBody>
      </p:sp>
      <p:sp>
        <p:nvSpPr>
          <p:cNvPr id="3" name="2 Marcador de contenido"/>
          <p:cNvSpPr>
            <a:spLocks noGrp="1"/>
          </p:cNvSpPr>
          <p:nvPr>
            <p:ph idx="1"/>
          </p:nvPr>
        </p:nvSpPr>
        <p:spPr>
          <a:xfrm>
            <a:off x="3830014" y="853952"/>
            <a:ext cx="5111750" cy="5217241"/>
          </a:xfrm>
        </p:spPr>
        <p:txBody>
          <a:bodyPr>
            <a:normAutofit/>
          </a:bodyPr>
          <a:lstStyle/>
          <a:p>
            <a:pPr algn="just"/>
            <a:r>
              <a:rPr lang="es-CL" sz="1800" dirty="0"/>
              <a:t>“y él cargando con su cruz, salió hacia el lugar llamado Calvario, que en hebreo se llama Gólgota”,  (Juan 19,17)</a:t>
            </a:r>
          </a:p>
          <a:p>
            <a:pPr algn="just"/>
            <a:r>
              <a:rPr lang="es-CL" sz="1800" dirty="0"/>
              <a:t>Primera caída de Jesús debajo de la Cruz. Se cae de dolor el Señor, su piel estaba desgarrada por los azotes; su cabeza ensangrentada por la corona de espinas, estaba  tan débil, que apenas podía caminar con aquel enorme peso sobre sus hombros. Todos los Padres de la Iglesia nos han conservado esta </a:t>
            </a:r>
            <a:r>
              <a:rPr lang="es-CL" sz="1800" dirty="0" smtClean="0"/>
              <a:t>tradición de la segunda estación, </a:t>
            </a:r>
            <a:r>
              <a:rPr lang="es-CL" sz="1800" dirty="0"/>
              <a:t>donde el Señor abrumado con el peso de su cruel carga, cayó por vez primera.</a:t>
            </a:r>
          </a:p>
          <a:p>
            <a:pPr algn="just"/>
            <a:r>
              <a:rPr lang="es-CL" sz="1800" dirty="0"/>
              <a:t>Amado Jesús, en el gran peso de la Cruz, está también el peso de nuestros pecados. Líbranos Señor de caer tantas veces en falta. Amén.</a:t>
            </a:r>
          </a:p>
        </p:txBody>
      </p:sp>
      <p:sp>
        <p:nvSpPr>
          <p:cNvPr id="4" name="3 Marcador de texto"/>
          <p:cNvSpPr>
            <a:spLocks noGrp="1"/>
          </p:cNvSpPr>
          <p:nvPr>
            <p:ph type="body" sz="half" idx="2"/>
          </p:nvPr>
        </p:nvSpPr>
        <p:spPr>
          <a:xfrm>
            <a:off x="827583" y="2348880"/>
            <a:ext cx="2376265" cy="3777283"/>
          </a:xfrm>
        </p:spPr>
        <p:txBody>
          <a:bodyPr/>
          <a:lstStyle/>
          <a:p>
            <a:pPr algn="ctr"/>
            <a:endParaRPr lang="es-CL" dirty="0"/>
          </a:p>
        </p:txBody>
      </p:sp>
      <p:sp>
        <p:nvSpPr>
          <p:cNvPr id="6" name="1 Título"/>
          <p:cNvSpPr txBox="1">
            <a:spLocks/>
          </p:cNvSpPr>
          <p:nvPr/>
        </p:nvSpPr>
        <p:spPr>
          <a:xfrm>
            <a:off x="548286" y="1418881"/>
            <a:ext cx="3231626" cy="936104"/>
          </a:xfrm>
          <a:prstGeom prst="rect">
            <a:avLst/>
          </a:prstGeom>
        </p:spPr>
        <p:txBody>
          <a:bodyPr vert="horz" lIns="91440" tIns="45720" rIns="91440" bIns="45720" rtlCol="0" anchor="b">
            <a:normAutofit fontScale="600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s-CL" sz="2300" dirty="0" smtClean="0"/>
              <a:t>V. Te adoramos, Cristo, y te bendecimos. </a:t>
            </a:r>
          </a:p>
          <a:p>
            <a:r>
              <a:rPr lang="es-CL" sz="2300" dirty="0" smtClean="0"/>
              <a:t>R. Porque con tu Santa Cruz redimiste al mundo.</a:t>
            </a:r>
            <a:r>
              <a:rPr lang="es-CL" dirty="0" smtClean="0"/>
              <a:t/>
            </a:r>
            <a:br>
              <a:rPr lang="es-CL" dirty="0" smtClean="0"/>
            </a:br>
            <a:endParaRPr lang="es-CL" dirty="0"/>
          </a:p>
        </p:txBody>
      </p:sp>
      <p:sp>
        <p:nvSpPr>
          <p:cNvPr id="8" name="1 Título"/>
          <p:cNvSpPr txBox="1">
            <a:spLocks/>
          </p:cNvSpPr>
          <p:nvPr/>
        </p:nvSpPr>
        <p:spPr>
          <a:xfrm>
            <a:off x="3851920" y="5585302"/>
            <a:ext cx="4752528" cy="468052"/>
          </a:xfrm>
          <a:prstGeom prst="rect">
            <a:avLst/>
          </a:prstGeom>
          <a:solidFill>
            <a:schemeClr val="accent6">
              <a:lumMod val="40000"/>
              <a:lumOff val="60000"/>
            </a:schemeClr>
          </a:solidFill>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i="1" dirty="0" smtClean="0"/>
              <a:t>Padrenuestro, un Avemaría y un Gloria.</a:t>
            </a:r>
            <a:endParaRPr lang="es-CL" i="1" dirty="0"/>
          </a:p>
        </p:txBody>
      </p:sp>
      <p:pic>
        <p:nvPicPr>
          <p:cNvPr id="11266" name="Picture 2" descr="D:\MIS PROG ESP TOSHIBA\0 RESPALDO Y ARCHIVOS WEB\PAGINA WEB CAMINANDO CON JESUS\viacrucis\VIA CRUCIS_archivos\image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19" y="2354985"/>
            <a:ext cx="2475448" cy="359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244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9560" y="548680"/>
            <a:ext cx="3008313" cy="864096"/>
          </a:xfrm>
          <a:solidFill>
            <a:schemeClr val="accent6">
              <a:lumMod val="40000"/>
              <a:lumOff val="60000"/>
            </a:schemeClr>
          </a:solidFill>
        </p:spPr>
        <p:txBody>
          <a:bodyPr>
            <a:normAutofit fontScale="90000"/>
          </a:bodyPr>
          <a:lstStyle/>
          <a:p>
            <a:pPr algn="ctr"/>
            <a:r>
              <a:rPr lang="es-CL" dirty="0" smtClean="0"/>
              <a:t>CUARTA ESTACIÓN</a:t>
            </a:r>
            <a:r>
              <a:rPr lang="es-CL" dirty="0"/>
              <a:t/>
            </a:r>
            <a:br>
              <a:rPr lang="es-CL" dirty="0"/>
            </a:br>
            <a:r>
              <a:rPr lang="es-CL" dirty="0"/>
              <a:t>Jesús encuentra a su afligida </a:t>
            </a:r>
            <a:r>
              <a:rPr lang="es-CL" dirty="0" smtClean="0"/>
              <a:t>madre</a:t>
            </a:r>
            <a:endParaRPr lang="es-CL" dirty="0"/>
          </a:p>
        </p:txBody>
      </p:sp>
      <p:sp>
        <p:nvSpPr>
          <p:cNvPr id="3" name="2 Marcador de contenido"/>
          <p:cNvSpPr>
            <a:spLocks noGrp="1"/>
          </p:cNvSpPr>
          <p:nvPr>
            <p:ph idx="1"/>
          </p:nvPr>
        </p:nvSpPr>
        <p:spPr>
          <a:xfrm>
            <a:off x="3672309" y="602087"/>
            <a:ext cx="5111750" cy="5217241"/>
          </a:xfrm>
        </p:spPr>
        <p:txBody>
          <a:bodyPr>
            <a:normAutofit/>
          </a:bodyPr>
          <a:lstStyle/>
          <a:p>
            <a:pPr algn="just"/>
            <a:r>
              <a:rPr lang="es-CL" sz="1800" dirty="0" smtClean="0"/>
              <a:t>Le </a:t>
            </a:r>
            <a:r>
              <a:rPr lang="es-CL" sz="1800" dirty="0"/>
              <a:t>seguía una gran multitud del pueblo y mujeres que se dolían y se lamentaban por él.  (Lucas  23, 27) </a:t>
            </a:r>
          </a:p>
          <a:p>
            <a:pPr algn="just"/>
            <a:r>
              <a:rPr lang="es-CL" sz="1800" dirty="0"/>
              <a:t>La Santísima Virgen, que se había situado cerca del pretorio, durante esa cruel mañana, y que quería ver otra vez a su divino Hijo, se colocó por donde pasaba Jesús. Es el encuentro del Hijo con su Madre en este tortuoso camino. Se miran mutuamente Jesús y su madre, la virgen Maria, traspasando la bondad y amor de sus corazones.</a:t>
            </a:r>
          </a:p>
          <a:p>
            <a:pPr algn="just"/>
            <a:r>
              <a:rPr lang="es-CL" sz="1800" dirty="0"/>
              <a:t>Amado Jesús, que pena más inmensa la de este encuentro, Bendita ella entre las mujeres y bendito el fruto de su seno;  (Lucas 1, 42) que se unen en el dolor, te ruego la gracia de ser verdadero devoto de vuestra Santísima Madre. Amén.</a:t>
            </a:r>
          </a:p>
        </p:txBody>
      </p:sp>
      <p:sp>
        <p:nvSpPr>
          <p:cNvPr id="4" name="3 Marcador de texto"/>
          <p:cNvSpPr>
            <a:spLocks noGrp="1"/>
          </p:cNvSpPr>
          <p:nvPr>
            <p:ph type="body" sz="half" idx="2"/>
          </p:nvPr>
        </p:nvSpPr>
        <p:spPr>
          <a:xfrm>
            <a:off x="827583" y="2348880"/>
            <a:ext cx="2376265" cy="3777283"/>
          </a:xfrm>
        </p:spPr>
        <p:txBody>
          <a:bodyPr/>
          <a:lstStyle/>
          <a:p>
            <a:pPr algn="ctr"/>
            <a:endParaRPr lang="es-CL" dirty="0"/>
          </a:p>
        </p:txBody>
      </p:sp>
      <p:sp>
        <p:nvSpPr>
          <p:cNvPr id="6" name="1 Título"/>
          <p:cNvSpPr txBox="1">
            <a:spLocks/>
          </p:cNvSpPr>
          <p:nvPr/>
        </p:nvSpPr>
        <p:spPr>
          <a:xfrm>
            <a:off x="511011" y="1412776"/>
            <a:ext cx="3268901" cy="936104"/>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s-CL" dirty="0" smtClean="0"/>
              <a:t>V. Te adoramos, Cristo, y te bendecimos. </a:t>
            </a:r>
          </a:p>
          <a:p>
            <a:r>
              <a:rPr lang="es-CL" dirty="0" smtClean="0"/>
              <a:t>R. Porque con tu Santa Cruz redimiste al mundo.</a:t>
            </a:r>
            <a:br>
              <a:rPr lang="es-CL" dirty="0" smtClean="0"/>
            </a:br>
            <a:endParaRPr lang="es-CL" dirty="0"/>
          </a:p>
        </p:txBody>
      </p:sp>
      <p:sp>
        <p:nvSpPr>
          <p:cNvPr id="8" name="1 Título"/>
          <p:cNvSpPr txBox="1">
            <a:spLocks/>
          </p:cNvSpPr>
          <p:nvPr/>
        </p:nvSpPr>
        <p:spPr>
          <a:xfrm>
            <a:off x="3851920" y="5585302"/>
            <a:ext cx="4752528" cy="468052"/>
          </a:xfrm>
          <a:prstGeom prst="rect">
            <a:avLst/>
          </a:prstGeom>
          <a:solidFill>
            <a:schemeClr val="accent6">
              <a:lumMod val="40000"/>
              <a:lumOff val="60000"/>
            </a:schemeClr>
          </a:solidFill>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i="1" dirty="0" smtClean="0"/>
              <a:t>Padrenuestro, un Avemaría y un Gloria.</a:t>
            </a:r>
            <a:endParaRPr lang="es-CL" i="1" dirty="0"/>
          </a:p>
        </p:txBody>
      </p:sp>
      <p:pic>
        <p:nvPicPr>
          <p:cNvPr id="10242" name="Picture 2" descr="D:\MIS PROG ESP TOSHIBA\0 RESPALDO Y ARCHIVOS WEB\PAGINA WEB CAMINANDO CON JESUS\viacrucis\VIA CRUCIS_archivos\image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57" y="2216507"/>
            <a:ext cx="2647915" cy="385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984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9560" y="548680"/>
            <a:ext cx="3008313" cy="864096"/>
          </a:xfrm>
          <a:solidFill>
            <a:schemeClr val="accent6">
              <a:lumMod val="40000"/>
              <a:lumOff val="60000"/>
            </a:schemeClr>
          </a:solidFill>
        </p:spPr>
        <p:txBody>
          <a:bodyPr>
            <a:normAutofit fontScale="90000"/>
          </a:bodyPr>
          <a:lstStyle/>
          <a:p>
            <a:pPr algn="ctr"/>
            <a:r>
              <a:rPr lang="es-CL" dirty="0" smtClean="0"/>
              <a:t>QUINTA ESTACIÓN</a:t>
            </a:r>
            <a:r>
              <a:rPr lang="es-CL" dirty="0"/>
              <a:t/>
            </a:r>
            <a:br>
              <a:rPr lang="es-CL" dirty="0"/>
            </a:br>
            <a:r>
              <a:rPr lang="es-CL" dirty="0"/>
              <a:t>Simón ayuda a Jesús a llevar la </a:t>
            </a:r>
            <a:r>
              <a:rPr lang="es-CL" dirty="0" smtClean="0"/>
              <a:t>cruz</a:t>
            </a:r>
            <a:endParaRPr lang="es-CL" dirty="0"/>
          </a:p>
        </p:txBody>
      </p:sp>
      <p:sp>
        <p:nvSpPr>
          <p:cNvPr id="3" name="2 Marcador de contenido"/>
          <p:cNvSpPr>
            <a:spLocks noGrp="1"/>
          </p:cNvSpPr>
          <p:nvPr>
            <p:ph idx="1"/>
          </p:nvPr>
        </p:nvSpPr>
        <p:spPr>
          <a:xfrm>
            <a:off x="3674301" y="476672"/>
            <a:ext cx="5111750" cy="5217241"/>
          </a:xfrm>
        </p:spPr>
        <p:txBody>
          <a:bodyPr>
            <a:normAutofit/>
          </a:bodyPr>
          <a:lstStyle/>
          <a:p>
            <a:pPr algn="just"/>
            <a:endParaRPr lang="es-CL" sz="1800" b="1" dirty="0" smtClean="0">
              <a:latin typeface="+mj-lt"/>
            </a:endParaRPr>
          </a:p>
          <a:p>
            <a:pPr algn="just"/>
            <a:r>
              <a:rPr lang="es-CL" sz="1800" dirty="0"/>
              <a:t>“Encontraron a un hombre de Cirene llamado Simón, y le obligaron a llevar su cruz”.  (Mateo 27, 32)</a:t>
            </a:r>
          </a:p>
          <a:p>
            <a:pPr algn="just"/>
            <a:r>
              <a:rPr lang="es-CL" sz="1800" dirty="0"/>
              <a:t>Los que llevan a Jesús por el camino de la Cruz, le vieron  desfallecer y pensaron que no llegaría a la cima, entonces pidieron ayuda. Los soldados que le conducían, encontraron en aquel sitio a un hombre natural de Cirene, llamado Simón. Los soldados requiriéndole en nombre de la ley romana, le cargaron la cruz en los hombros y le obligaron a llevarla detrás de Jesús.  </a:t>
            </a:r>
          </a:p>
          <a:p>
            <a:pPr algn="just"/>
            <a:r>
              <a:rPr lang="es-CL" sz="1800" dirty="0"/>
              <a:t>Amado Jesús, ayúdame a que nunca me rehúse a no tener la oportunidad de cargar la Cruz, y tener la misma disposición del Cirineo, te ofrezco mis pesares como un dulce oportunidad de poner el hombro bajo la Cruz, para </a:t>
            </a:r>
            <a:r>
              <a:rPr lang="es-CL" sz="1800" dirty="0" smtClean="0"/>
              <a:t>ayudar a cargarla también</a:t>
            </a:r>
            <a:r>
              <a:rPr lang="es-CL" sz="1800" dirty="0"/>
              <a:t>. Amén.</a:t>
            </a:r>
          </a:p>
        </p:txBody>
      </p:sp>
      <p:sp>
        <p:nvSpPr>
          <p:cNvPr id="4" name="3 Marcador de texto"/>
          <p:cNvSpPr>
            <a:spLocks noGrp="1"/>
          </p:cNvSpPr>
          <p:nvPr>
            <p:ph type="body" sz="half" idx="2"/>
          </p:nvPr>
        </p:nvSpPr>
        <p:spPr>
          <a:xfrm>
            <a:off x="827583" y="2348880"/>
            <a:ext cx="2376265" cy="3777283"/>
          </a:xfrm>
        </p:spPr>
        <p:txBody>
          <a:bodyPr/>
          <a:lstStyle/>
          <a:p>
            <a:pPr algn="ctr"/>
            <a:endParaRPr lang="es-CL" dirty="0"/>
          </a:p>
        </p:txBody>
      </p:sp>
      <p:sp>
        <p:nvSpPr>
          <p:cNvPr id="6" name="1 Título"/>
          <p:cNvSpPr txBox="1">
            <a:spLocks/>
          </p:cNvSpPr>
          <p:nvPr/>
        </p:nvSpPr>
        <p:spPr>
          <a:xfrm>
            <a:off x="511011" y="1340768"/>
            <a:ext cx="3196893" cy="936104"/>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s-CL" dirty="0" smtClean="0"/>
              <a:t>V. Te adoramos, Cristo, y te bendecimos. </a:t>
            </a:r>
          </a:p>
          <a:p>
            <a:r>
              <a:rPr lang="es-CL" dirty="0" smtClean="0"/>
              <a:t>R. Porque con tu Santa Cruz redimiste al mundo.</a:t>
            </a:r>
            <a:br>
              <a:rPr lang="es-CL" dirty="0" smtClean="0"/>
            </a:br>
            <a:endParaRPr lang="es-CL" dirty="0"/>
          </a:p>
        </p:txBody>
      </p:sp>
      <p:sp>
        <p:nvSpPr>
          <p:cNvPr id="8" name="1 Título"/>
          <p:cNvSpPr txBox="1">
            <a:spLocks/>
          </p:cNvSpPr>
          <p:nvPr/>
        </p:nvSpPr>
        <p:spPr>
          <a:xfrm>
            <a:off x="3995936" y="5787262"/>
            <a:ext cx="4752528" cy="468052"/>
          </a:xfrm>
          <a:prstGeom prst="rect">
            <a:avLst/>
          </a:prstGeom>
          <a:solidFill>
            <a:schemeClr val="accent6">
              <a:lumMod val="40000"/>
              <a:lumOff val="60000"/>
            </a:schemeClr>
          </a:solidFill>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i="1" dirty="0" smtClean="0"/>
              <a:t>Padrenuestro, un Avemaría y un Gloria.</a:t>
            </a:r>
            <a:endParaRPr lang="es-CL" i="1" dirty="0"/>
          </a:p>
        </p:txBody>
      </p:sp>
      <p:pic>
        <p:nvPicPr>
          <p:cNvPr id="9218" name="Picture 2" descr="D:\MIS PROG ESP TOSHIBA\0 RESPALDO Y ARCHIVOS WEB\PAGINA WEB CAMINANDO CON JESUS\viacrucis\VIA CRUCIS_archivos\image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69" y="2276872"/>
            <a:ext cx="2559596" cy="3834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310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9560" y="548680"/>
            <a:ext cx="3008313" cy="864096"/>
          </a:xfrm>
          <a:solidFill>
            <a:schemeClr val="accent6">
              <a:lumMod val="40000"/>
              <a:lumOff val="60000"/>
            </a:schemeClr>
          </a:solidFill>
        </p:spPr>
        <p:txBody>
          <a:bodyPr>
            <a:normAutofit fontScale="90000"/>
          </a:bodyPr>
          <a:lstStyle/>
          <a:p>
            <a:pPr algn="ctr"/>
            <a:r>
              <a:rPr lang="es-CL" dirty="0" smtClean="0"/>
              <a:t>SEXTA ESTACIÓN</a:t>
            </a:r>
            <a:r>
              <a:rPr lang="es-CL" dirty="0"/>
              <a:t/>
            </a:r>
            <a:br>
              <a:rPr lang="es-CL" dirty="0"/>
            </a:br>
            <a:r>
              <a:rPr lang="es-CL" dirty="0"/>
              <a:t>La Verónica limpia el rostro de Jesús</a:t>
            </a:r>
          </a:p>
        </p:txBody>
      </p:sp>
      <p:sp>
        <p:nvSpPr>
          <p:cNvPr id="3" name="2 Marcador de contenido"/>
          <p:cNvSpPr>
            <a:spLocks noGrp="1"/>
          </p:cNvSpPr>
          <p:nvPr>
            <p:ph idx="1"/>
          </p:nvPr>
        </p:nvSpPr>
        <p:spPr>
          <a:xfrm>
            <a:off x="3628257" y="692696"/>
            <a:ext cx="5111750" cy="5217241"/>
          </a:xfrm>
        </p:spPr>
        <p:txBody>
          <a:bodyPr>
            <a:normAutofit/>
          </a:bodyPr>
          <a:lstStyle/>
          <a:p>
            <a:pPr algn="just"/>
            <a:r>
              <a:rPr lang="es-CL" sz="1800" dirty="0" smtClean="0"/>
              <a:t>“Le </a:t>
            </a:r>
            <a:r>
              <a:rPr lang="es-CL" sz="1800" dirty="0"/>
              <a:t>seguía una gran multitud del pueblo y mujeres que se dolían y se lamentaban por él”.  (Lucas  23, 27) </a:t>
            </a:r>
          </a:p>
          <a:p>
            <a:pPr algn="just"/>
            <a:r>
              <a:rPr lang="es-CL" sz="1800" dirty="0"/>
              <a:t>Una de ellas tuvo valor para penetrar por entre las apiñadas filas de los soldados, y con un pañuelo que llevaba en la mano, enjugó la sangre, el sudor y las salivas que cubrían la faz del Salvador; y la efigie del divino rostro quedó impresa en sangrientos rasgos, en el lienzo de la piadosa Verónica. </a:t>
            </a:r>
          </a:p>
          <a:p>
            <a:pPr algn="just"/>
            <a:r>
              <a:rPr lang="es-CL" sz="1800" dirty="0"/>
              <a:t>Pequeña Verónica, ¡pide para mí esta gracia a la Faz luminosa de Jesús...! Sí, la Faz de Jesús luminosa; pero si aun en medio de las heridas y de las lágrimas es ya tan hermosa, ¿qué será cuando la veamos en el cielo...?  (Teresita de Lisieux, carta 95</a:t>
            </a:r>
            <a:r>
              <a:rPr lang="es-CL" sz="1800" dirty="0" smtClean="0"/>
              <a:t>) Amen</a:t>
            </a:r>
            <a:endParaRPr lang="es-CL" sz="1800" dirty="0"/>
          </a:p>
        </p:txBody>
      </p:sp>
      <p:sp>
        <p:nvSpPr>
          <p:cNvPr id="4" name="3 Marcador de texto"/>
          <p:cNvSpPr>
            <a:spLocks noGrp="1"/>
          </p:cNvSpPr>
          <p:nvPr>
            <p:ph type="body" sz="half" idx="2"/>
          </p:nvPr>
        </p:nvSpPr>
        <p:spPr>
          <a:xfrm>
            <a:off x="827583" y="2348880"/>
            <a:ext cx="2376265" cy="3777283"/>
          </a:xfrm>
        </p:spPr>
        <p:txBody>
          <a:bodyPr/>
          <a:lstStyle/>
          <a:p>
            <a:pPr algn="ctr"/>
            <a:endParaRPr lang="es-CL" dirty="0"/>
          </a:p>
        </p:txBody>
      </p:sp>
      <p:sp>
        <p:nvSpPr>
          <p:cNvPr id="6" name="1 Título"/>
          <p:cNvSpPr txBox="1">
            <a:spLocks/>
          </p:cNvSpPr>
          <p:nvPr/>
        </p:nvSpPr>
        <p:spPr>
          <a:xfrm>
            <a:off x="511011" y="1263483"/>
            <a:ext cx="3196893" cy="936104"/>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just"/>
            <a:r>
              <a:rPr lang="es-CL" dirty="0" smtClean="0"/>
              <a:t>V. Te adoramos, Cristo, y te bendecimos. </a:t>
            </a:r>
          </a:p>
          <a:p>
            <a:pPr algn="just"/>
            <a:r>
              <a:rPr lang="es-CL" dirty="0" smtClean="0"/>
              <a:t>R. Porque con tu Santa Cruz redimiste al mundo.</a:t>
            </a:r>
            <a:br>
              <a:rPr lang="es-CL" dirty="0" smtClean="0"/>
            </a:br>
            <a:endParaRPr lang="es-CL" dirty="0"/>
          </a:p>
        </p:txBody>
      </p:sp>
      <p:sp>
        <p:nvSpPr>
          <p:cNvPr id="8" name="1 Título"/>
          <p:cNvSpPr txBox="1">
            <a:spLocks/>
          </p:cNvSpPr>
          <p:nvPr/>
        </p:nvSpPr>
        <p:spPr>
          <a:xfrm>
            <a:off x="3851920" y="5585302"/>
            <a:ext cx="4752528" cy="468052"/>
          </a:xfrm>
          <a:prstGeom prst="rect">
            <a:avLst/>
          </a:prstGeom>
          <a:solidFill>
            <a:schemeClr val="accent6">
              <a:lumMod val="40000"/>
              <a:lumOff val="60000"/>
            </a:schemeClr>
          </a:solidFill>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i="1" dirty="0" smtClean="0"/>
              <a:t>Padrenuestro, un Avemaría y un Gloria.</a:t>
            </a:r>
            <a:endParaRPr lang="es-CL" i="1" dirty="0"/>
          </a:p>
        </p:txBody>
      </p:sp>
      <p:pic>
        <p:nvPicPr>
          <p:cNvPr id="8194" name="Picture 2" descr="D:\MIS PROG ESP TOSHIBA\0 RESPALDO Y ARCHIVOS WEB\PAGINA WEB CAMINANDO CON JESUS\viacrucis\VIA CRUCIS_archivos\image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066" y="2207160"/>
            <a:ext cx="2828258" cy="388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662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9560" y="548680"/>
            <a:ext cx="3008313" cy="864096"/>
          </a:xfrm>
          <a:solidFill>
            <a:schemeClr val="accent6">
              <a:lumMod val="40000"/>
              <a:lumOff val="60000"/>
            </a:schemeClr>
          </a:solidFill>
        </p:spPr>
        <p:txBody>
          <a:bodyPr>
            <a:normAutofit fontScale="90000"/>
          </a:bodyPr>
          <a:lstStyle/>
          <a:p>
            <a:pPr algn="ctr"/>
            <a:r>
              <a:rPr lang="es-CL" dirty="0" smtClean="0"/>
              <a:t>SEPTIMA ESTACIÓN</a:t>
            </a:r>
            <a:r>
              <a:rPr lang="es-CL" dirty="0"/>
              <a:t/>
            </a:r>
            <a:br>
              <a:rPr lang="es-CL" dirty="0"/>
            </a:br>
            <a:r>
              <a:rPr lang="es-CL" dirty="0"/>
              <a:t> Jesús cae la segunda vez con la cruz</a:t>
            </a:r>
          </a:p>
        </p:txBody>
      </p:sp>
      <p:sp>
        <p:nvSpPr>
          <p:cNvPr id="3" name="2 Marcador de contenido"/>
          <p:cNvSpPr>
            <a:spLocks noGrp="1"/>
          </p:cNvSpPr>
          <p:nvPr>
            <p:ph idx="1"/>
          </p:nvPr>
        </p:nvSpPr>
        <p:spPr>
          <a:xfrm>
            <a:off x="3628257" y="692696"/>
            <a:ext cx="5111750" cy="5217241"/>
          </a:xfrm>
        </p:spPr>
        <p:txBody>
          <a:bodyPr>
            <a:normAutofit/>
          </a:bodyPr>
          <a:lstStyle/>
          <a:p>
            <a:pPr algn="just"/>
            <a:r>
              <a:rPr lang="es-CL" sz="1800" dirty="0" smtClean="0"/>
              <a:t>“</a:t>
            </a:r>
            <a:r>
              <a:rPr lang="es-CL" sz="1800" dirty="0"/>
              <a:t>Le conducen al lugar del Gólgota, que quiere decir: </a:t>
            </a:r>
            <a:r>
              <a:rPr lang="es-CL" sz="1800" dirty="0" smtClean="0"/>
              <a:t>Calvario”.  </a:t>
            </a:r>
            <a:r>
              <a:rPr lang="es-CL" sz="1800" dirty="0"/>
              <a:t>(Marcos 15,22)</a:t>
            </a:r>
          </a:p>
          <a:p>
            <a:pPr algn="just"/>
            <a:r>
              <a:rPr lang="es-CL" sz="1800" dirty="0"/>
              <a:t>Se dice que antes de llegar a la puerta de Efraín, subió la comitiva por una calle bastante pendiente. Allí fue donde el divino Maestro, agobiado de fatiga y de padecimientos, y por la pérdida de sangre que corría de sus heridas, cayó al suelo. </a:t>
            </a:r>
            <a:r>
              <a:rPr lang="es-CL" sz="1800" dirty="0" smtClean="0"/>
              <a:t>Es la segunda </a:t>
            </a:r>
            <a:r>
              <a:rPr lang="es-CL" sz="1800" dirty="0"/>
              <a:t>la caída de Jesús debajo de la pesada Cruz, en la cual se le renueva el dolor de las heridas por el  peso del madero sobre su cuerpo al abatido.</a:t>
            </a:r>
          </a:p>
          <a:p>
            <a:pPr algn="just"/>
            <a:r>
              <a:rPr lang="es-CL" sz="1800" dirty="0"/>
              <a:t>Amado Jesús, cuantas veces yo me he caído y tú me has perdonado, y yo he vuelto a caer y he vuelto a ofenderte, y vuelves a perdonarme. Te pido Señor, me ayudes a continuar en mi camino a la santidad. Amén.</a:t>
            </a:r>
          </a:p>
        </p:txBody>
      </p:sp>
      <p:sp>
        <p:nvSpPr>
          <p:cNvPr id="4" name="3 Marcador de texto"/>
          <p:cNvSpPr>
            <a:spLocks noGrp="1"/>
          </p:cNvSpPr>
          <p:nvPr>
            <p:ph type="body" sz="half" idx="2"/>
          </p:nvPr>
        </p:nvSpPr>
        <p:spPr>
          <a:xfrm>
            <a:off x="827583" y="2348880"/>
            <a:ext cx="2376265" cy="3777283"/>
          </a:xfrm>
        </p:spPr>
        <p:txBody>
          <a:bodyPr/>
          <a:lstStyle/>
          <a:p>
            <a:pPr algn="ctr"/>
            <a:endParaRPr lang="es-CL" dirty="0"/>
          </a:p>
        </p:txBody>
      </p:sp>
      <p:sp>
        <p:nvSpPr>
          <p:cNvPr id="6" name="1 Título"/>
          <p:cNvSpPr txBox="1">
            <a:spLocks/>
          </p:cNvSpPr>
          <p:nvPr/>
        </p:nvSpPr>
        <p:spPr>
          <a:xfrm>
            <a:off x="539552" y="1273999"/>
            <a:ext cx="3240360" cy="936104"/>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dirty="0" smtClean="0"/>
              <a:t>V. Te adoramos, Cristo, y te bendecimos. </a:t>
            </a:r>
          </a:p>
          <a:p>
            <a:pPr algn="ctr"/>
            <a:r>
              <a:rPr lang="es-CL" dirty="0" smtClean="0"/>
              <a:t>R. Porque con tu Santa Cruz redimiste al mundo.</a:t>
            </a:r>
            <a:br>
              <a:rPr lang="es-CL" dirty="0" smtClean="0"/>
            </a:br>
            <a:endParaRPr lang="es-CL" dirty="0"/>
          </a:p>
        </p:txBody>
      </p:sp>
      <p:sp>
        <p:nvSpPr>
          <p:cNvPr id="8" name="1 Título"/>
          <p:cNvSpPr txBox="1">
            <a:spLocks/>
          </p:cNvSpPr>
          <p:nvPr/>
        </p:nvSpPr>
        <p:spPr>
          <a:xfrm>
            <a:off x="3851920" y="5585302"/>
            <a:ext cx="4752528" cy="468052"/>
          </a:xfrm>
          <a:prstGeom prst="rect">
            <a:avLst/>
          </a:prstGeom>
          <a:solidFill>
            <a:schemeClr val="accent6">
              <a:lumMod val="40000"/>
              <a:lumOff val="60000"/>
            </a:schemeClr>
          </a:solidFill>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i="1" dirty="0" smtClean="0"/>
              <a:t>Padrenuestro, un Avemaría y un Gloria.</a:t>
            </a:r>
            <a:endParaRPr lang="es-CL" i="1" dirty="0"/>
          </a:p>
        </p:txBody>
      </p:sp>
      <p:pic>
        <p:nvPicPr>
          <p:cNvPr id="5122" name="Picture 2" descr="D:\MIS PROG ESP TOSHIBA\0 RESPALDO Y ARCHIVOS WEB\PAGINA WEB CAMINANDO CON JESUS\viacrucis\VIA CRUCIS_archivos\image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10102"/>
            <a:ext cx="2375169" cy="398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076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9560" y="548680"/>
            <a:ext cx="3008313" cy="864096"/>
          </a:xfrm>
          <a:solidFill>
            <a:schemeClr val="accent6">
              <a:lumMod val="40000"/>
              <a:lumOff val="60000"/>
            </a:schemeClr>
          </a:solidFill>
        </p:spPr>
        <p:txBody>
          <a:bodyPr>
            <a:normAutofit fontScale="90000"/>
          </a:bodyPr>
          <a:lstStyle/>
          <a:p>
            <a:pPr algn="ctr"/>
            <a:r>
              <a:rPr lang="es-CL" dirty="0"/>
              <a:t>OCTAVA ESTACIÓN</a:t>
            </a:r>
            <a:br>
              <a:rPr lang="es-CL" dirty="0"/>
            </a:br>
            <a:r>
              <a:rPr lang="es-CL" dirty="0"/>
              <a:t>Las mujeres de Jerusalén lloran por Jesús</a:t>
            </a:r>
          </a:p>
        </p:txBody>
      </p:sp>
      <p:sp>
        <p:nvSpPr>
          <p:cNvPr id="3" name="2 Marcador de contenido"/>
          <p:cNvSpPr>
            <a:spLocks noGrp="1"/>
          </p:cNvSpPr>
          <p:nvPr>
            <p:ph idx="1"/>
          </p:nvPr>
        </p:nvSpPr>
        <p:spPr>
          <a:xfrm>
            <a:off x="3628257" y="692696"/>
            <a:ext cx="5111750" cy="5217241"/>
          </a:xfrm>
        </p:spPr>
        <p:txBody>
          <a:bodyPr>
            <a:normAutofit/>
          </a:bodyPr>
          <a:lstStyle/>
          <a:p>
            <a:pPr algn="just"/>
            <a:endParaRPr lang="es-CL" sz="1800" b="1" dirty="0" smtClean="0">
              <a:latin typeface="+mj-lt"/>
            </a:endParaRPr>
          </a:p>
          <a:p>
            <a:pPr algn="just"/>
            <a:r>
              <a:rPr lang="es-CL" sz="1800" dirty="0" smtClean="0"/>
              <a:t>“</a:t>
            </a:r>
            <a:r>
              <a:rPr lang="es-CL" sz="1800" dirty="0"/>
              <a:t>Y mujeres que se dolían y se lamentaban por él. Jesús, volviéndose a ellas, dijo: </a:t>
            </a:r>
            <a:r>
              <a:rPr lang="es-CL" sz="1800" dirty="0" smtClean="0"/>
              <a:t>Hijas </a:t>
            </a:r>
            <a:r>
              <a:rPr lang="es-CL" sz="1800" dirty="0"/>
              <a:t>de Jerusalén, no lloréis por mí; llorad más bien por vosotras y por vuestros hijos”.  (Lucas 23, 27-28)</a:t>
            </a:r>
          </a:p>
          <a:p>
            <a:pPr algn="just"/>
            <a:r>
              <a:rPr lang="es-CL" sz="1800" dirty="0"/>
              <a:t>En efecto, le seguían una gran muchedumbre de pueblo, en especial mujeres, las cuales se deshacían en llantos y lamentaciones al ver a  Jesús en tan lamentable estado, ya que iba empapado en sangre por el camino, por eso,  lloraban de compasión.</a:t>
            </a:r>
          </a:p>
          <a:p>
            <a:pPr algn="just"/>
            <a:r>
              <a:rPr lang="es-CL" sz="1800" dirty="0"/>
              <a:t>Amado Jesús, mi amor por ti, me hace llorar por mis ofensas y por el disgusto de volver a pecar, me arrepiento de todo corazón </a:t>
            </a:r>
            <a:r>
              <a:rPr lang="es-CL" sz="1800" dirty="0" smtClean="0"/>
              <a:t>ofenderte, dame la fuerza para no caer en tentación. </a:t>
            </a:r>
            <a:r>
              <a:rPr lang="es-CL" sz="1800" dirty="0"/>
              <a:t>Amén.</a:t>
            </a:r>
          </a:p>
        </p:txBody>
      </p:sp>
      <p:sp>
        <p:nvSpPr>
          <p:cNvPr id="4" name="3 Marcador de texto"/>
          <p:cNvSpPr>
            <a:spLocks noGrp="1"/>
          </p:cNvSpPr>
          <p:nvPr>
            <p:ph type="body" sz="half" idx="2"/>
          </p:nvPr>
        </p:nvSpPr>
        <p:spPr>
          <a:xfrm>
            <a:off x="827583" y="2348880"/>
            <a:ext cx="2376265" cy="3777283"/>
          </a:xfrm>
        </p:spPr>
        <p:txBody>
          <a:bodyPr/>
          <a:lstStyle/>
          <a:p>
            <a:pPr algn="ctr"/>
            <a:endParaRPr lang="es-CL" dirty="0"/>
          </a:p>
        </p:txBody>
      </p:sp>
      <p:sp>
        <p:nvSpPr>
          <p:cNvPr id="6" name="1 Título"/>
          <p:cNvSpPr txBox="1">
            <a:spLocks/>
          </p:cNvSpPr>
          <p:nvPr/>
        </p:nvSpPr>
        <p:spPr>
          <a:xfrm>
            <a:off x="619944" y="1412776"/>
            <a:ext cx="3159968" cy="936104"/>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dirty="0" smtClean="0"/>
              <a:t>V. Te adoramos, Cristo, y te bendecimos. </a:t>
            </a:r>
          </a:p>
          <a:p>
            <a:pPr algn="ctr"/>
            <a:r>
              <a:rPr lang="es-CL" dirty="0" smtClean="0"/>
              <a:t>R. Porque con tu Santa Cruz redimiste al mundo.</a:t>
            </a:r>
            <a:br>
              <a:rPr lang="es-CL" dirty="0" smtClean="0"/>
            </a:br>
            <a:endParaRPr lang="es-CL" dirty="0"/>
          </a:p>
        </p:txBody>
      </p:sp>
      <p:sp>
        <p:nvSpPr>
          <p:cNvPr id="8" name="1 Título"/>
          <p:cNvSpPr txBox="1">
            <a:spLocks/>
          </p:cNvSpPr>
          <p:nvPr/>
        </p:nvSpPr>
        <p:spPr>
          <a:xfrm>
            <a:off x="3851920" y="5585302"/>
            <a:ext cx="4752528" cy="468052"/>
          </a:xfrm>
          <a:prstGeom prst="rect">
            <a:avLst/>
          </a:prstGeom>
          <a:solidFill>
            <a:schemeClr val="accent6">
              <a:lumMod val="40000"/>
              <a:lumOff val="60000"/>
            </a:schemeClr>
          </a:solidFill>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CL" i="1" dirty="0" smtClean="0"/>
              <a:t>Padrenuestro, un Avemaría y un Gloria.</a:t>
            </a:r>
            <a:endParaRPr lang="es-CL" i="1" dirty="0"/>
          </a:p>
        </p:txBody>
      </p:sp>
      <p:pic>
        <p:nvPicPr>
          <p:cNvPr id="6146" name="Picture 2" descr="D:\MIS PROG ESP TOSHIBA\0 RESPALDO Y ARCHIVOS WEB\PAGINA WEB CAMINANDO CON JESUS\viacrucis\VIA CRUCIS_archivos\image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10103"/>
            <a:ext cx="2443198" cy="410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880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2896</Words>
  <Application>Microsoft Office PowerPoint</Application>
  <PresentationFormat>Presentación en pantalla (4:3)</PresentationFormat>
  <Paragraphs>118</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Vía Crucis El Camino de la Cruz </vt:lpstr>
      <vt:lpstr>PRIMERA  ESTACIÓN Jesús sentenciado a muerte</vt:lpstr>
      <vt:lpstr>SEGUNDA ESTACIÓN Jesús es cargado con la cruz</vt:lpstr>
      <vt:lpstr>TERCERA ESTACIÓN Jesús cae la primera vez debajo de la cruz</vt:lpstr>
      <vt:lpstr>CUARTA ESTACIÓN Jesús encuentra a su afligida madre</vt:lpstr>
      <vt:lpstr>QUINTA ESTACIÓN Simón ayuda a Jesús a llevar la cruz</vt:lpstr>
      <vt:lpstr>SEXTA ESTACIÓN La Verónica limpia el rostro de Jesús</vt:lpstr>
      <vt:lpstr>SEPTIMA ESTACIÓN  Jesús cae la segunda vez con la cruz</vt:lpstr>
      <vt:lpstr>OCTAVA ESTACIÓN Las mujeres de Jerusalén lloran por Jesús</vt:lpstr>
      <vt:lpstr>NOVENA ESTACIÓN Jesús cae por tercera vez con la cruz.</vt:lpstr>
      <vt:lpstr>DÉCIMA ESTACIÓN Jesús es despojado de sus vestiduras</vt:lpstr>
      <vt:lpstr>UNDÉCIMA ESTACIÓN Jesús es clavado en la cruz</vt:lpstr>
      <vt:lpstr>DUODÉCIMA ESTACIÓN Jesús muere en la cruz</vt:lpstr>
      <vt:lpstr>DECIMOTERCERA ESTACIÓN Jesús es bajado de la cruz </vt:lpstr>
      <vt:lpstr>DECIMO CUARTA ESTACIÓN Jesús colocado en el sepulcro</vt:lpstr>
      <vt:lpstr>Vía Crucis El Camino de la Cruz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 Donoso</dc:creator>
  <cp:lastModifiedBy>Pedro Donoso</cp:lastModifiedBy>
  <cp:revision>52</cp:revision>
  <dcterms:created xsi:type="dcterms:W3CDTF">2014-03-12T02:04:45Z</dcterms:created>
  <dcterms:modified xsi:type="dcterms:W3CDTF">2014-03-12T14:05:28Z</dcterms:modified>
</cp:coreProperties>
</file>